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7" r:id="rId1"/>
  </p:sldMasterIdLst>
  <p:notesMasterIdLst>
    <p:notesMasterId r:id="rId24"/>
  </p:notesMasterIdLst>
  <p:handoutMasterIdLst>
    <p:handoutMasterId r:id="rId25"/>
  </p:handoutMasterIdLst>
  <p:sldIdLst>
    <p:sldId id="502" r:id="rId2"/>
    <p:sldId id="791" r:id="rId3"/>
    <p:sldId id="792" r:id="rId4"/>
    <p:sldId id="793" r:id="rId5"/>
    <p:sldId id="794" r:id="rId6"/>
    <p:sldId id="714" r:id="rId7"/>
    <p:sldId id="795" r:id="rId8"/>
    <p:sldId id="796" r:id="rId9"/>
    <p:sldId id="715" r:id="rId10"/>
    <p:sldId id="797" r:id="rId11"/>
    <p:sldId id="815" r:id="rId12"/>
    <p:sldId id="820" r:id="rId13"/>
    <p:sldId id="819" r:id="rId14"/>
    <p:sldId id="818" r:id="rId15"/>
    <p:sldId id="798" r:id="rId16"/>
    <p:sldId id="799" r:id="rId17"/>
    <p:sldId id="802" r:id="rId18"/>
    <p:sldId id="809" r:id="rId19"/>
    <p:sldId id="810" r:id="rId20"/>
    <p:sldId id="814" r:id="rId21"/>
    <p:sldId id="813" r:id="rId22"/>
    <p:sldId id="641" r:id="rId23"/>
  </p:sldIdLst>
  <p:sldSz cx="9144000" cy="6858000" type="screen4x3"/>
  <p:notesSz cx="6858000" cy="9926638"/>
  <p:defaultTextStyle>
    <a:defPPr>
      <a:defRPr lang="lv-LV"/>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Vidējs stils 2 - izcēlum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679" autoAdjust="0"/>
    <p:restoredTop sz="93615" autoAdjust="0"/>
  </p:normalViewPr>
  <p:slideViewPr>
    <p:cSldViewPr>
      <p:cViewPr varScale="1">
        <p:scale>
          <a:sx n="104" d="100"/>
          <a:sy n="104" d="100"/>
        </p:scale>
        <p:origin x="660"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F13AC0C-797C-4FAD-A299-718DE616E89E}"/>
              </a:ext>
            </a:extLst>
          </p:cNvPr>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pPr>
              <a:defRPr/>
            </a:pPr>
            <a:endParaRPr lang="lv-LV"/>
          </a:p>
        </p:txBody>
      </p:sp>
      <p:sp>
        <p:nvSpPr>
          <p:cNvPr id="3" name="Date Placeholder 2">
            <a:extLst>
              <a:ext uri="{FF2B5EF4-FFF2-40B4-BE49-F238E27FC236}">
                <a16:creationId xmlns:a16="http://schemas.microsoft.com/office/drawing/2014/main" id="{01B6BA42-AB8B-4349-90C6-7823CBE2ACA3}"/>
              </a:ext>
            </a:extLst>
          </p:cNvPr>
          <p:cNvSpPr>
            <a:spLocks noGrp="1"/>
          </p:cNvSpPr>
          <p:nvPr>
            <p:ph type="dt" sz="quarter" idx="1"/>
          </p:nvPr>
        </p:nvSpPr>
        <p:spPr>
          <a:xfrm>
            <a:off x="3884613" y="0"/>
            <a:ext cx="2971800" cy="498475"/>
          </a:xfrm>
          <a:prstGeom prst="rect">
            <a:avLst/>
          </a:prstGeom>
        </p:spPr>
        <p:txBody>
          <a:bodyPr vert="horz" lIns="91440" tIns="45720" rIns="91440" bIns="45720" rtlCol="0"/>
          <a:lstStyle>
            <a:lvl1pPr algn="r">
              <a:defRPr sz="1200"/>
            </a:lvl1pPr>
          </a:lstStyle>
          <a:p>
            <a:pPr>
              <a:defRPr/>
            </a:pPr>
            <a:r>
              <a:rPr lang="lv-LV"/>
              <a:t>2018.02.15</a:t>
            </a:r>
          </a:p>
        </p:txBody>
      </p:sp>
      <p:sp>
        <p:nvSpPr>
          <p:cNvPr id="4" name="Footer Placeholder 3">
            <a:extLst>
              <a:ext uri="{FF2B5EF4-FFF2-40B4-BE49-F238E27FC236}">
                <a16:creationId xmlns:a16="http://schemas.microsoft.com/office/drawing/2014/main" id="{DFCA5660-8184-4A05-BA44-39BBEBE14E0E}"/>
              </a:ext>
            </a:extLst>
          </p:cNvPr>
          <p:cNvSpPr>
            <a:spLocks noGrp="1"/>
          </p:cNvSpPr>
          <p:nvPr>
            <p:ph type="ftr" sz="quarter" idx="2"/>
          </p:nvPr>
        </p:nvSpPr>
        <p:spPr>
          <a:xfrm>
            <a:off x="0" y="9428163"/>
            <a:ext cx="2971800" cy="498475"/>
          </a:xfrm>
          <a:prstGeom prst="rect">
            <a:avLst/>
          </a:prstGeom>
        </p:spPr>
        <p:txBody>
          <a:bodyPr vert="horz" lIns="91440" tIns="45720" rIns="91440" bIns="45720" rtlCol="0" anchor="b"/>
          <a:lstStyle>
            <a:lvl1pPr algn="l">
              <a:defRPr sz="1200"/>
            </a:lvl1pPr>
          </a:lstStyle>
          <a:p>
            <a:pPr>
              <a:defRPr/>
            </a:pPr>
            <a:endParaRPr lang="lv-LV"/>
          </a:p>
        </p:txBody>
      </p:sp>
      <p:sp>
        <p:nvSpPr>
          <p:cNvPr id="5" name="Slide Number Placeholder 4">
            <a:extLst>
              <a:ext uri="{FF2B5EF4-FFF2-40B4-BE49-F238E27FC236}">
                <a16:creationId xmlns:a16="http://schemas.microsoft.com/office/drawing/2014/main" id="{D63450ED-8726-4107-B063-1CF854366AAA}"/>
              </a:ext>
            </a:extLst>
          </p:cNvPr>
          <p:cNvSpPr>
            <a:spLocks noGrp="1"/>
          </p:cNvSpPr>
          <p:nvPr>
            <p:ph type="sldNum" sz="quarter" idx="3"/>
          </p:nvPr>
        </p:nvSpPr>
        <p:spPr>
          <a:xfrm>
            <a:off x="3884613" y="9428163"/>
            <a:ext cx="2971800" cy="498475"/>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5C59F123-DC0F-4897-8541-10E7C2DC98D4}" type="slidenum">
              <a:rPr lang="lv-LV" altLang="lv-LV"/>
              <a:pPr>
                <a:defRPr/>
              </a:pPr>
              <a:t>‹#›</a:t>
            </a:fld>
            <a:endParaRPr lang="lv-LV" altLang="lv-LV"/>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624F6A5-B0BA-4223-8B76-6C85C981F3BB}"/>
              </a:ext>
            </a:extLst>
          </p:cNvPr>
          <p:cNvSpPr>
            <a:spLocks noGrp="1"/>
          </p:cNvSpPr>
          <p:nvPr>
            <p:ph type="hdr" sz="quarter"/>
          </p:nvPr>
        </p:nvSpPr>
        <p:spPr>
          <a:xfrm>
            <a:off x="0" y="0"/>
            <a:ext cx="2971800" cy="496888"/>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lv-LV"/>
          </a:p>
        </p:txBody>
      </p:sp>
      <p:sp>
        <p:nvSpPr>
          <p:cNvPr id="3" name="Date Placeholder 2">
            <a:extLst>
              <a:ext uri="{FF2B5EF4-FFF2-40B4-BE49-F238E27FC236}">
                <a16:creationId xmlns:a16="http://schemas.microsoft.com/office/drawing/2014/main" id="{BC936739-46A1-40ED-A14F-5EE8F601300B}"/>
              </a:ext>
            </a:extLst>
          </p:cNvPr>
          <p:cNvSpPr>
            <a:spLocks noGrp="1"/>
          </p:cNvSpPr>
          <p:nvPr>
            <p:ph type="dt" idx="1"/>
          </p:nvPr>
        </p:nvSpPr>
        <p:spPr>
          <a:xfrm>
            <a:off x="3884613" y="0"/>
            <a:ext cx="2971800" cy="496888"/>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r>
              <a:rPr lang="lv-LV"/>
              <a:t>2018.02.15</a:t>
            </a:r>
          </a:p>
        </p:txBody>
      </p:sp>
      <p:sp>
        <p:nvSpPr>
          <p:cNvPr id="4" name="Slide Image Placeholder 3">
            <a:extLst>
              <a:ext uri="{FF2B5EF4-FFF2-40B4-BE49-F238E27FC236}">
                <a16:creationId xmlns:a16="http://schemas.microsoft.com/office/drawing/2014/main" id="{559903FF-A9D8-4C79-9E20-9A2F0D2ABF23}"/>
              </a:ext>
            </a:extLst>
          </p:cNvPr>
          <p:cNvSpPr>
            <a:spLocks noGrp="1" noRot="1" noChangeAspect="1"/>
          </p:cNvSpPr>
          <p:nvPr>
            <p:ph type="sldImg" idx="2"/>
          </p:nvPr>
        </p:nvSpPr>
        <p:spPr>
          <a:xfrm>
            <a:off x="947738" y="744538"/>
            <a:ext cx="4962525" cy="3722687"/>
          </a:xfrm>
          <a:prstGeom prst="rect">
            <a:avLst/>
          </a:prstGeom>
          <a:noFill/>
          <a:ln w="12700">
            <a:solidFill>
              <a:prstClr val="black"/>
            </a:solidFill>
          </a:ln>
        </p:spPr>
        <p:txBody>
          <a:bodyPr vert="horz" lIns="91440" tIns="45720" rIns="91440" bIns="45720" rtlCol="0" anchor="ctr"/>
          <a:lstStyle/>
          <a:p>
            <a:pPr lvl="0"/>
            <a:endParaRPr lang="lv-LV" noProof="0"/>
          </a:p>
        </p:txBody>
      </p:sp>
      <p:sp>
        <p:nvSpPr>
          <p:cNvPr id="5" name="Notes Placeholder 4">
            <a:extLst>
              <a:ext uri="{FF2B5EF4-FFF2-40B4-BE49-F238E27FC236}">
                <a16:creationId xmlns:a16="http://schemas.microsoft.com/office/drawing/2014/main" id="{1AE0D813-6DC5-4166-8CAC-D7FC71526EDC}"/>
              </a:ext>
            </a:extLst>
          </p:cNvPr>
          <p:cNvSpPr>
            <a:spLocks noGrp="1"/>
          </p:cNvSpPr>
          <p:nvPr>
            <p:ph type="body" sz="quarter" idx="3"/>
          </p:nvPr>
        </p:nvSpPr>
        <p:spPr>
          <a:xfrm>
            <a:off x="685800" y="4714875"/>
            <a:ext cx="5486400"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lv-LV" noProof="0"/>
          </a:p>
        </p:txBody>
      </p:sp>
      <p:sp>
        <p:nvSpPr>
          <p:cNvPr id="6" name="Footer Placeholder 5">
            <a:extLst>
              <a:ext uri="{FF2B5EF4-FFF2-40B4-BE49-F238E27FC236}">
                <a16:creationId xmlns:a16="http://schemas.microsoft.com/office/drawing/2014/main" id="{EFFE9CDD-F3AF-4417-9335-7E06E0B8702E}"/>
              </a:ext>
            </a:extLst>
          </p:cNvPr>
          <p:cNvSpPr>
            <a:spLocks noGrp="1"/>
          </p:cNvSpPr>
          <p:nvPr>
            <p:ph type="ftr" sz="quarter" idx="4"/>
          </p:nvPr>
        </p:nvSpPr>
        <p:spPr>
          <a:xfrm>
            <a:off x="0" y="9428163"/>
            <a:ext cx="2971800" cy="496887"/>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lv-LV"/>
          </a:p>
        </p:txBody>
      </p:sp>
      <p:sp>
        <p:nvSpPr>
          <p:cNvPr id="7" name="Slide Number Placeholder 6">
            <a:extLst>
              <a:ext uri="{FF2B5EF4-FFF2-40B4-BE49-F238E27FC236}">
                <a16:creationId xmlns:a16="http://schemas.microsoft.com/office/drawing/2014/main" id="{6FA63982-B8E2-4DCB-83E2-4409013D1E57}"/>
              </a:ext>
            </a:extLst>
          </p:cNvPr>
          <p:cNvSpPr>
            <a:spLocks noGrp="1"/>
          </p:cNvSpPr>
          <p:nvPr>
            <p:ph type="sldNum" sz="quarter" idx="5"/>
          </p:nvPr>
        </p:nvSpPr>
        <p:spPr>
          <a:xfrm>
            <a:off x="3884613" y="9428163"/>
            <a:ext cx="29718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9B95FBBA-111B-4601-8D1F-37BD5993DC81}" type="slidenum">
              <a:rPr lang="lv-LV" altLang="lv-LV"/>
              <a:pPr>
                <a:defRPr/>
              </a:pPr>
              <a:t>‹#›</a:t>
            </a:fld>
            <a:endParaRPr lang="lv-LV" altLang="lv-LV"/>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6F1B244E-5E41-4714-B8F3-365887D53E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BDA2D1B5-5F18-4958-9D60-89867960E9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lv-LV" altLang="lv-LV"/>
          </a:p>
        </p:txBody>
      </p:sp>
      <p:sp>
        <p:nvSpPr>
          <p:cNvPr id="14340" name="Slide Number Placeholder 3">
            <a:extLst>
              <a:ext uri="{FF2B5EF4-FFF2-40B4-BE49-F238E27FC236}">
                <a16:creationId xmlns:a16="http://schemas.microsoft.com/office/drawing/2014/main" id="{9F035ED8-D901-4211-837D-48B96C6C28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F4832F-39DA-4DC5-8935-D98FDDC5D8D6}" type="slidenum">
              <a:rPr lang="lv-LV" altLang="lv-LV"/>
              <a:pPr/>
              <a:t>1</a:t>
            </a:fld>
            <a:endParaRPr lang="lv-LV" altLang="lv-LV"/>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E4F1641C-E079-4CB0-9707-53037CFAADF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82875" y="0"/>
            <a:ext cx="377825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F4D441A6-534E-48CD-8BF0-75EB5203468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621463"/>
            <a:ext cx="914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ACFEFBDA-C5D8-4134-BC47-556960B7CD9E}"/>
              </a:ext>
            </a:extLst>
          </p:cNvPr>
          <p:cNvSpPr txBox="1">
            <a:spLocks/>
          </p:cNvSpPr>
          <p:nvPr userDrawn="1"/>
        </p:nvSpPr>
        <p:spPr>
          <a:xfrm>
            <a:off x="685800" y="4724400"/>
            <a:ext cx="7772400" cy="1036638"/>
          </a:xfrm>
          <a:prstGeom prst="rect">
            <a:avLst/>
          </a:prstGeom>
        </p:spPr>
        <p:txBody>
          <a:bodyPr lIns="93957" tIns="46979" rIns="93957" bIns="46979">
            <a:normAutofit/>
          </a:bodyPr>
          <a:lstStyle>
            <a:lvl1pPr algn="l" defTabSz="939575" rtl="0" eaLnBrk="1" latinLnBrk="0" hangingPunct="1">
              <a:spcBef>
                <a:spcPct val="0"/>
              </a:spcBef>
              <a:buNone/>
              <a:defRPr sz="2400" kern="1200">
                <a:solidFill>
                  <a:schemeClr val="tx1"/>
                </a:solidFill>
                <a:latin typeface="Times New Roman" panose="02020603050405020304" pitchFamily="18" charset="0"/>
                <a:ea typeface="+mj-ea"/>
                <a:cs typeface="Times New Roman" panose="02020603050405020304" pitchFamily="18" charset="0"/>
              </a:defRPr>
            </a:lvl1pPr>
          </a:lstStyle>
          <a:p>
            <a:pPr algn="ctr" fontAlgn="auto">
              <a:spcAft>
                <a:spcPts val="0"/>
              </a:spcAft>
              <a:defRPr/>
            </a:pPr>
            <a:endParaRPr lang="lv-LV"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itle 1"/>
          <p:cNvSpPr>
            <a:spLocks noGrp="1"/>
          </p:cNvSpPr>
          <p:nvPr>
            <p:ph type="title"/>
          </p:nvPr>
        </p:nvSpPr>
        <p:spPr>
          <a:xfrm>
            <a:off x="685800" y="3505200"/>
            <a:ext cx="7772400" cy="960442"/>
          </a:xfrm>
        </p:spPr>
        <p:txBody>
          <a:bodyPr anchor="t">
            <a:normAutofit/>
          </a:bodyPr>
          <a:lstStyle>
            <a:lvl1pPr algn="ctr">
              <a:defRPr sz="3200" b="1"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18" name="Text Placeholder 17"/>
          <p:cNvSpPr>
            <a:spLocks noGrp="1"/>
          </p:cNvSpPr>
          <p:nvPr>
            <p:ph type="body" sz="quarter" idx="10"/>
          </p:nvPr>
        </p:nvSpPr>
        <p:spPr>
          <a:xfrm>
            <a:off x="685800" y="4724400"/>
            <a:ext cx="7772400" cy="914400"/>
          </a:xfrm>
        </p:spPr>
        <p:txBody>
          <a:bodyPr>
            <a:normAutofit/>
          </a:bodyPr>
          <a:lstStyle>
            <a:lvl1pPr marL="0" indent="0" algn="ctr">
              <a:buNone/>
              <a:defRPr sz="14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20" name="Text Placeholder 19"/>
          <p:cNvSpPr>
            <a:spLocks noGrp="1"/>
          </p:cNvSpPr>
          <p:nvPr>
            <p:ph type="body" sz="quarter" idx="11"/>
          </p:nvPr>
        </p:nvSpPr>
        <p:spPr>
          <a:xfrm>
            <a:off x="685800" y="5761038"/>
            <a:ext cx="7772400" cy="639762"/>
          </a:xfrm>
        </p:spPr>
        <p:txBody>
          <a:bodyPr>
            <a:normAutofit/>
          </a:bodyPr>
          <a:lstStyle>
            <a:lvl1pPr marL="0" indent="0" algn="ctr">
              <a:buNone/>
              <a:defRPr sz="14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Tree>
    <p:extLst>
      <p:ext uri="{BB962C8B-B14F-4D97-AF65-F5344CB8AC3E}">
        <p14:creationId xmlns:p14="http://schemas.microsoft.com/office/powerpoint/2010/main" val="4124164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5A60B24C-389B-48C1-93C6-738C283C59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6863" y="0"/>
            <a:ext cx="176053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90800" y="381000"/>
            <a:ext cx="6096000" cy="1036642"/>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Content Placeholder 2"/>
          <p:cNvSpPr>
            <a:spLocks noGrp="1"/>
          </p:cNvSpPr>
          <p:nvPr>
            <p:ph idx="1"/>
          </p:nvPr>
        </p:nvSpPr>
        <p:spPr>
          <a:xfrm>
            <a:off x="2590800" y="1752600"/>
            <a:ext cx="6096000" cy="4373573"/>
          </a:xfrm>
        </p:spPr>
        <p:txBody>
          <a:bodyPr>
            <a:normAutofit/>
          </a:bodyPr>
          <a:lstStyle>
            <a:lvl1pPr marL="0" indent="0">
              <a:buNone/>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Times New Roman" panose="02020603050405020304" pitchFamily="18" charset="0"/>
                <a:cs typeface="Times New Roman" panose="02020603050405020304" pitchFamily="18" charset="0"/>
              </a:defRPr>
            </a:lvl2pPr>
            <a:lvl3pPr>
              <a:defRPr sz="2000">
                <a:latin typeface="Times New Roman" panose="02020603050405020304" pitchFamily="18" charset="0"/>
                <a:cs typeface="Times New Roman" panose="02020603050405020304" pitchFamily="18" charset="0"/>
              </a:defRPr>
            </a:lvl3pPr>
            <a:lvl4pPr>
              <a:defRPr sz="2000">
                <a:latin typeface="Times New Roman" panose="02020603050405020304" pitchFamily="18" charset="0"/>
                <a:cs typeface="Times New Roman" panose="02020603050405020304" pitchFamily="18" charset="0"/>
              </a:defRPr>
            </a:lvl4pPr>
            <a:lvl5pPr>
              <a:defRPr sz="2000">
                <a:latin typeface="Times New Roman" panose="02020603050405020304" pitchFamily="18" charset="0"/>
                <a:cs typeface="Times New Roman" panose="02020603050405020304" pitchFamily="18" charset="0"/>
              </a:defRPr>
            </a:lvl5pPr>
          </a:lstStyle>
          <a:p>
            <a:pPr lvl="0"/>
            <a:r>
              <a:rPr lang="en-US"/>
              <a:t>Click to edit Master text styles</a:t>
            </a:r>
          </a:p>
        </p:txBody>
      </p:sp>
      <p:sp>
        <p:nvSpPr>
          <p:cNvPr id="24"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25"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7" name="Slide Number Placeholder 22">
            <a:extLst>
              <a:ext uri="{FF2B5EF4-FFF2-40B4-BE49-F238E27FC236}">
                <a16:creationId xmlns:a16="http://schemas.microsoft.com/office/drawing/2014/main" id="{EDDB66DF-A095-4302-B474-0849AFC94C71}"/>
              </a:ext>
            </a:extLst>
          </p:cNvPr>
          <p:cNvSpPr>
            <a:spLocks noGrp="1"/>
          </p:cNvSpPr>
          <p:nvPr>
            <p:ph type="sldNum" sz="quarter" idx="13"/>
          </p:nvPr>
        </p:nvSpPr>
        <p:spPr>
          <a:xfrm>
            <a:off x="8534400" y="6324600"/>
            <a:ext cx="304800" cy="304800"/>
          </a:xfrm>
        </p:spPr>
        <p:txBody>
          <a:bodyPr/>
          <a:lstStyle>
            <a:lvl1pPr defTabSz="914400">
              <a:defRPr sz="1000" smtClean="0">
                <a:latin typeface="Verdana" panose="020B0604030504040204" pitchFamily="34" charset="0"/>
              </a:defRPr>
            </a:lvl1pPr>
          </a:lstStyle>
          <a:p>
            <a:pPr>
              <a:defRPr/>
            </a:pPr>
            <a:fld id="{7E20FB5E-C6B3-4D10-8624-2965533A40CC}" type="slidenum">
              <a:rPr lang="en-US" altLang="lv-LV"/>
              <a:pPr>
                <a:defRPr/>
              </a:pPr>
              <a:t>‹#›</a:t>
            </a:fld>
            <a:endParaRPr lang="en-US" altLang="lv-LV"/>
          </a:p>
        </p:txBody>
      </p:sp>
    </p:spTree>
    <p:extLst>
      <p:ext uri="{BB962C8B-B14F-4D97-AF65-F5344CB8AC3E}">
        <p14:creationId xmlns:p14="http://schemas.microsoft.com/office/powerpoint/2010/main" val="1148686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B708BBDB-5E22-498C-B84E-453A6AC630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6863" y="0"/>
            <a:ext cx="176053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90800" y="3657600"/>
            <a:ext cx="6096000" cy="1384295"/>
          </a:xfrm>
        </p:spPr>
        <p:txBody>
          <a:bodyPr anchor="t">
            <a:normAutofit/>
          </a:bodyPr>
          <a:lstStyle>
            <a:lvl1pPr algn="l">
              <a:defRPr sz="2400" b="1" cap="none">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2590800" y="381000"/>
            <a:ext cx="6096000" cy="3276600"/>
          </a:xfrm>
        </p:spPr>
        <p:txBody>
          <a:bodyPr>
            <a:normAutofit/>
          </a:bodyPr>
          <a:lstStyle>
            <a:lvl1pPr marL="0" indent="0">
              <a:buNone/>
              <a:defRPr sz="20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vl2pPr marL="469788" indent="0">
              <a:buNone/>
              <a:defRPr sz="1700">
                <a:solidFill>
                  <a:schemeClr val="tx1">
                    <a:tint val="75000"/>
                  </a:schemeClr>
                </a:solidFill>
              </a:defRPr>
            </a:lvl2pPr>
            <a:lvl3pPr marL="939575" indent="0">
              <a:buNone/>
              <a:defRPr sz="1600">
                <a:solidFill>
                  <a:schemeClr val="tx1">
                    <a:tint val="75000"/>
                  </a:schemeClr>
                </a:solidFill>
              </a:defRPr>
            </a:lvl3pPr>
            <a:lvl4pPr marL="1409365" indent="0">
              <a:buNone/>
              <a:defRPr sz="1400">
                <a:solidFill>
                  <a:schemeClr val="tx1">
                    <a:tint val="75000"/>
                  </a:schemeClr>
                </a:solidFill>
              </a:defRPr>
            </a:lvl4pPr>
            <a:lvl5pPr marL="1879152" indent="0">
              <a:buNone/>
              <a:defRPr sz="1400">
                <a:solidFill>
                  <a:schemeClr val="tx1">
                    <a:tint val="75000"/>
                  </a:schemeClr>
                </a:solidFill>
              </a:defRPr>
            </a:lvl5pPr>
            <a:lvl6pPr marL="2348940" indent="0">
              <a:buNone/>
              <a:defRPr sz="1400">
                <a:solidFill>
                  <a:schemeClr val="tx1">
                    <a:tint val="75000"/>
                  </a:schemeClr>
                </a:solidFill>
              </a:defRPr>
            </a:lvl6pPr>
            <a:lvl7pPr marL="2818729" indent="0">
              <a:buNone/>
              <a:defRPr sz="1400">
                <a:solidFill>
                  <a:schemeClr val="tx1">
                    <a:tint val="75000"/>
                  </a:schemeClr>
                </a:solidFill>
              </a:defRPr>
            </a:lvl7pPr>
            <a:lvl8pPr marL="3288515" indent="0">
              <a:buNone/>
              <a:defRPr sz="1400">
                <a:solidFill>
                  <a:schemeClr val="tx1">
                    <a:tint val="75000"/>
                  </a:schemeClr>
                </a:solidFill>
              </a:defRPr>
            </a:lvl8pPr>
            <a:lvl9pPr marL="3758305" indent="0">
              <a:buNone/>
              <a:defRPr sz="1400">
                <a:solidFill>
                  <a:schemeClr val="tx1">
                    <a:tint val="75000"/>
                  </a:schemeClr>
                </a:solidFill>
              </a:defRPr>
            </a:lvl9pPr>
          </a:lstStyle>
          <a:p>
            <a:pPr lvl="0"/>
            <a:r>
              <a:rPr lang="en-US"/>
              <a:t>Click to edit Master text styles</a:t>
            </a:r>
          </a:p>
        </p:txBody>
      </p:sp>
      <p:sp>
        <p:nvSpPr>
          <p:cNvPr id="10"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1"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7" name="Slide Number Placeholder 22">
            <a:extLst>
              <a:ext uri="{FF2B5EF4-FFF2-40B4-BE49-F238E27FC236}">
                <a16:creationId xmlns:a16="http://schemas.microsoft.com/office/drawing/2014/main" id="{FDD9ABB6-D008-4497-8EF7-88E3CC2B8449}"/>
              </a:ext>
            </a:extLst>
          </p:cNvPr>
          <p:cNvSpPr>
            <a:spLocks noGrp="1"/>
          </p:cNvSpPr>
          <p:nvPr>
            <p:ph type="sldNum" sz="quarter" idx="13"/>
          </p:nvPr>
        </p:nvSpPr>
        <p:spPr>
          <a:xfrm>
            <a:off x="8534400" y="6324600"/>
            <a:ext cx="304800" cy="304800"/>
          </a:xfrm>
        </p:spPr>
        <p:txBody>
          <a:bodyPr/>
          <a:lstStyle>
            <a:lvl1pPr defTabSz="914400">
              <a:defRPr sz="1000" smtClean="0">
                <a:latin typeface="Verdana" panose="020B0604030504040204" pitchFamily="34" charset="0"/>
              </a:defRPr>
            </a:lvl1pPr>
          </a:lstStyle>
          <a:p>
            <a:pPr>
              <a:defRPr/>
            </a:pPr>
            <a:fld id="{8D3E3554-8DDF-4036-90D5-38FB77E3D5E4}" type="slidenum">
              <a:rPr lang="en-US" altLang="lv-LV"/>
              <a:pPr>
                <a:defRPr/>
              </a:pPr>
              <a:t>‹#›</a:t>
            </a:fld>
            <a:endParaRPr lang="en-US" altLang="lv-LV"/>
          </a:p>
        </p:txBody>
      </p:sp>
    </p:spTree>
    <p:extLst>
      <p:ext uri="{BB962C8B-B14F-4D97-AF65-F5344CB8AC3E}">
        <p14:creationId xmlns:p14="http://schemas.microsoft.com/office/powerpoint/2010/main" val="346213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D66D43D-F5B4-45B8-AE45-8624664BD89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6863" y="0"/>
            <a:ext cx="176053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90800" y="304801"/>
            <a:ext cx="6096000" cy="1066799"/>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2590800" y="1752600"/>
            <a:ext cx="2895600" cy="437356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715000" y="1752600"/>
            <a:ext cx="2971800" cy="4373573"/>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2"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8" name="Slide Number Placeholder 22">
            <a:extLst>
              <a:ext uri="{FF2B5EF4-FFF2-40B4-BE49-F238E27FC236}">
                <a16:creationId xmlns:a16="http://schemas.microsoft.com/office/drawing/2014/main" id="{C0504002-539B-40EC-ADA2-17F35A9BA5D3}"/>
              </a:ext>
            </a:extLst>
          </p:cNvPr>
          <p:cNvSpPr>
            <a:spLocks noGrp="1"/>
          </p:cNvSpPr>
          <p:nvPr>
            <p:ph type="sldNum" sz="quarter" idx="13"/>
          </p:nvPr>
        </p:nvSpPr>
        <p:spPr>
          <a:xfrm>
            <a:off x="8534400" y="6324600"/>
            <a:ext cx="304800" cy="304800"/>
          </a:xfrm>
        </p:spPr>
        <p:txBody>
          <a:bodyPr/>
          <a:lstStyle>
            <a:lvl1pPr defTabSz="914400">
              <a:defRPr sz="1000" smtClean="0">
                <a:latin typeface="Verdana" panose="020B0604030504040204" pitchFamily="34" charset="0"/>
              </a:defRPr>
            </a:lvl1pPr>
          </a:lstStyle>
          <a:p>
            <a:pPr>
              <a:defRPr/>
            </a:pPr>
            <a:fld id="{99E80B47-7C01-45A3-9441-50DDA77A525C}" type="slidenum">
              <a:rPr lang="en-US" altLang="lv-LV"/>
              <a:pPr>
                <a:defRPr/>
              </a:pPr>
              <a:t>‹#›</a:t>
            </a:fld>
            <a:endParaRPr lang="en-US" altLang="lv-LV"/>
          </a:p>
        </p:txBody>
      </p:sp>
    </p:spTree>
    <p:extLst>
      <p:ext uri="{BB962C8B-B14F-4D97-AF65-F5344CB8AC3E}">
        <p14:creationId xmlns:p14="http://schemas.microsoft.com/office/powerpoint/2010/main" val="3777570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9" name="Picture 6">
            <a:extLst>
              <a:ext uri="{FF2B5EF4-FFF2-40B4-BE49-F238E27FC236}">
                <a16:creationId xmlns:a16="http://schemas.microsoft.com/office/drawing/2014/main" id="{08D32AFE-3B12-4BA2-87BA-2CC19F08AA0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6863" y="0"/>
            <a:ext cx="176053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a:spLocks noGrp="1"/>
          </p:cNvSpPr>
          <p:nvPr>
            <p:ph type="title"/>
          </p:nvPr>
        </p:nvSpPr>
        <p:spPr>
          <a:xfrm>
            <a:off x="2590800" y="304801"/>
            <a:ext cx="6096000" cy="1066799"/>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15" name="Content Placeholder 2"/>
          <p:cNvSpPr>
            <a:spLocks noGrp="1"/>
          </p:cNvSpPr>
          <p:nvPr>
            <p:ph sz="half" idx="1"/>
          </p:nvPr>
        </p:nvSpPr>
        <p:spPr>
          <a:xfrm>
            <a:off x="2590800" y="2386940"/>
            <a:ext cx="2895600" cy="37392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3"/>
          <p:cNvSpPr>
            <a:spLocks noGrp="1"/>
          </p:cNvSpPr>
          <p:nvPr>
            <p:ph sz="half" idx="2"/>
          </p:nvPr>
        </p:nvSpPr>
        <p:spPr>
          <a:xfrm>
            <a:off x="5715000" y="2386940"/>
            <a:ext cx="2971800" cy="3739233"/>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1"/>
          <p:cNvSpPr>
            <a:spLocks noGrp="1"/>
          </p:cNvSpPr>
          <p:nvPr>
            <p:ph type="body" sz="quarter" idx="16"/>
          </p:nvPr>
        </p:nvSpPr>
        <p:spPr>
          <a:xfrm>
            <a:off x="2590800" y="1852613"/>
            <a:ext cx="2895600" cy="534987"/>
          </a:xfrm>
        </p:spPr>
        <p:txBody>
          <a:bodyPr>
            <a:normAutofit/>
          </a:bodyPr>
          <a:lstStyle>
            <a:lvl1pPr marL="0" indent="0">
              <a:buNone/>
              <a:defRPr sz="2000" b="1">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23" name="Text Placeholder 21"/>
          <p:cNvSpPr>
            <a:spLocks noGrp="1"/>
          </p:cNvSpPr>
          <p:nvPr>
            <p:ph type="body" sz="quarter" idx="17"/>
          </p:nvPr>
        </p:nvSpPr>
        <p:spPr>
          <a:xfrm>
            <a:off x="5715000" y="1851953"/>
            <a:ext cx="2971800" cy="534987"/>
          </a:xfrm>
        </p:spPr>
        <p:txBody>
          <a:bodyPr>
            <a:normAutofit/>
          </a:bodyPr>
          <a:lstStyle>
            <a:lvl1pPr marL="0" indent="0">
              <a:buNone/>
              <a:defRPr sz="2000" b="1">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3"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7"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0" name="Slide Number Placeholder 22">
            <a:extLst>
              <a:ext uri="{FF2B5EF4-FFF2-40B4-BE49-F238E27FC236}">
                <a16:creationId xmlns:a16="http://schemas.microsoft.com/office/drawing/2014/main" id="{8F01368B-0EFD-4B9F-9650-7A78269C5CC1}"/>
              </a:ext>
            </a:extLst>
          </p:cNvPr>
          <p:cNvSpPr>
            <a:spLocks noGrp="1"/>
          </p:cNvSpPr>
          <p:nvPr>
            <p:ph type="sldNum" sz="quarter" idx="18"/>
          </p:nvPr>
        </p:nvSpPr>
        <p:spPr>
          <a:xfrm>
            <a:off x="8534400" y="6324600"/>
            <a:ext cx="304800" cy="304800"/>
          </a:xfrm>
        </p:spPr>
        <p:txBody>
          <a:bodyPr/>
          <a:lstStyle>
            <a:lvl1pPr defTabSz="914400">
              <a:defRPr sz="1000" smtClean="0">
                <a:latin typeface="Verdana" panose="020B0604030504040204" pitchFamily="34" charset="0"/>
              </a:defRPr>
            </a:lvl1pPr>
          </a:lstStyle>
          <a:p>
            <a:pPr>
              <a:defRPr/>
            </a:pPr>
            <a:fld id="{1D401971-994D-4393-BB4A-9BA4B4DD3B87}" type="slidenum">
              <a:rPr lang="en-US" altLang="lv-LV"/>
              <a:pPr>
                <a:defRPr/>
              </a:pPr>
              <a:t>‹#›</a:t>
            </a:fld>
            <a:endParaRPr lang="en-US" altLang="lv-LV"/>
          </a:p>
        </p:txBody>
      </p:sp>
    </p:spTree>
    <p:extLst>
      <p:ext uri="{BB962C8B-B14F-4D97-AF65-F5344CB8AC3E}">
        <p14:creationId xmlns:p14="http://schemas.microsoft.com/office/powerpoint/2010/main" val="1118924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DCA5D2D0-C956-4147-9378-D74507C033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6863" y="0"/>
            <a:ext cx="176053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p:cNvSpPr>
            <a:spLocks noGrp="1"/>
          </p:cNvSpPr>
          <p:nvPr>
            <p:ph type="title"/>
          </p:nvPr>
        </p:nvSpPr>
        <p:spPr>
          <a:xfrm>
            <a:off x="2590800" y="304801"/>
            <a:ext cx="6096000" cy="1066799"/>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9"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0"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6" name="Slide Number Placeholder 22">
            <a:extLst>
              <a:ext uri="{FF2B5EF4-FFF2-40B4-BE49-F238E27FC236}">
                <a16:creationId xmlns:a16="http://schemas.microsoft.com/office/drawing/2014/main" id="{3D7D0725-8A31-4A81-8EA1-01C8D2003EB6}"/>
              </a:ext>
            </a:extLst>
          </p:cNvPr>
          <p:cNvSpPr>
            <a:spLocks noGrp="1"/>
          </p:cNvSpPr>
          <p:nvPr>
            <p:ph type="sldNum" sz="quarter" idx="13"/>
          </p:nvPr>
        </p:nvSpPr>
        <p:spPr>
          <a:xfrm>
            <a:off x="8534400" y="6324600"/>
            <a:ext cx="304800" cy="304800"/>
          </a:xfrm>
        </p:spPr>
        <p:txBody>
          <a:bodyPr/>
          <a:lstStyle>
            <a:lvl1pPr defTabSz="914400">
              <a:defRPr sz="1000" smtClean="0">
                <a:latin typeface="Verdana" panose="020B0604030504040204" pitchFamily="34" charset="0"/>
              </a:defRPr>
            </a:lvl1pPr>
          </a:lstStyle>
          <a:p>
            <a:pPr>
              <a:defRPr/>
            </a:pPr>
            <a:fld id="{0160454C-A473-4BA3-A9CD-18CC8CDE2317}" type="slidenum">
              <a:rPr lang="en-US" altLang="lv-LV"/>
              <a:pPr>
                <a:defRPr/>
              </a:pPr>
              <a:t>‹#›</a:t>
            </a:fld>
            <a:endParaRPr lang="en-US" altLang="lv-LV"/>
          </a:p>
        </p:txBody>
      </p:sp>
    </p:spTree>
    <p:extLst>
      <p:ext uri="{BB962C8B-B14F-4D97-AF65-F5344CB8AC3E}">
        <p14:creationId xmlns:p14="http://schemas.microsoft.com/office/powerpoint/2010/main" val="2485680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BEC05C11-3485-4694-921F-87786D8B6F3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6863" y="0"/>
            <a:ext cx="176053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7"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5" name="Slide Number Placeholder 22">
            <a:extLst>
              <a:ext uri="{FF2B5EF4-FFF2-40B4-BE49-F238E27FC236}">
                <a16:creationId xmlns:a16="http://schemas.microsoft.com/office/drawing/2014/main" id="{A123FE8D-BA41-4417-857E-62C2728BA10C}"/>
              </a:ext>
            </a:extLst>
          </p:cNvPr>
          <p:cNvSpPr>
            <a:spLocks noGrp="1"/>
          </p:cNvSpPr>
          <p:nvPr>
            <p:ph type="sldNum" sz="quarter" idx="13"/>
          </p:nvPr>
        </p:nvSpPr>
        <p:spPr>
          <a:xfrm>
            <a:off x="8534400" y="6324600"/>
            <a:ext cx="304800" cy="304800"/>
          </a:xfrm>
        </p:spPr>
        <p:txBody>
          <a:bodyPr/>
          <a:lstStyle>
            <a:lvl1pPr defTabSz="914400">
              <a:defRPr sz="1000" smtClean="0">
                <a:latin typeface="Verdana" panose="020B0604030504040204" pitchFamily="34" charset="0"/>
              </a:defRPr>
            </a:lvl1pPr>
          </a:lstStyle>
          <a:p>
            <a:pPr>
              <a:defRPr/>
            </a:pPr>
            <a:fld id="{CB853B8A-3D7D-4C32-B543-6C578F476874}" type="slidenum">
              <a:rPr lang="en-US" altLang="lv-LV"/>
              <a:pPr>
                <a:defRPr/>
              </a:pPr>
              <a:t>‹#›</a:t>
            </a:fld>
            <a:endParaRPr lang="en-US" altLang="lv-LV"/>
          </a:p>
        </p:txBody>
      </p:sp>
    </p:spTree>
    <p:extLst>
      <p:ext uri="{BB962C8B-B14F-4D97-AF65-F5344CB8AC3E}">
        <p14:creationId xmlns:p14="http://schemas.microsoft.com/office/powerpoint/2010/main" val="1331094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4F36008-E337-4348-B1A9-FEE98389E98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96863" y="0"/>
            <a:ext cx="1760537"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590800" y="272975"/>
            <a:ext cx="2751026" cy="1162051"/>
          </a:xfrm>
        </p:spPr>
        <p:txBody>
          <a:bodyPr anchor="t">
            <a:normAutofit/>
          </a:bodyPr>
          <a:lstStyle>
            <a:lvl1pPr algn="l">
              <a:defRPr sz="2400" b="1">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569527" y="273054"/>
            <a:ext cx="3269672" cy="5853128"/>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90800" y="1435119"/>
            <a:ext cx="2751026" cy="4691063"/>
          </a:xfrm>
        </p:spPr>
        <p:txBody>
          <a:bodyPr>
            <a:normAutofit/>
          </a:bodyPr>
          <a:lstStyle>
            <a:lvl1pPr marL="0" indent="0">
              <a:buNone/>
              <a:defRPr sz="2000">
                <a:latin typeface="Verdana" panose="020B0604030504040204" pitchFamily="34" charset="0"/>
                <a:ea typeface="Verdana" panose="020B0604030504040204" pitchFamily="34" charset="0"/>
                <a:cs typeface="Verdana" panose="020B0604030504040204" pitchFamily="34" charset="0"/>
              </a:defRPr>
            </a:lvl1pPr>
            <a:lvl2pPr marL="469788" indent="0">
              <a:buNone/>
              <a:defRPr sz="1200"/>
            </a:lvl2pPr>
            <a:lvl3pPr marL="939575" indent="0">
              <a:buNone/>
              <a:defRPr sz="1000"/>
            </a:lvl3pPr>
            <a:lvl4pPr marL="1409365" indent="0">
              <a:buNone/>
              <a:defRPr sz="1000"/>
            </a:lvl4pPr>
            <a:lvl5pPr marL="1879152" indent="0">
              <a:buNone/>
              <a:defRPr sz="1000"/>
            </a:lvl5pPr>
            <a:lvl6pPr marL="2348940" indent="0">
              <a:buNone/>
              <a:defRPr sz="1000"/>
            </a:lvl6pPr>
            <a:lvl7pPr marL="2818729" indent="0">
              <a:buNone/>
              <a:defRPr sz="1000"/>
            </a:lvl7pPr>
            <a:lvl8pPr marL="3288515" indent="0">
              <a:buNone/>
              <a:defRPr sz="1000"/>
            </a:lvl8pPr>
            <a:lvl9pPr marL="3758305" indent="0">
              <a:buNone/>
              <a:defRPr sz="1000"/>
            </a:lvl9pPr>
          </a:lstStyle>
          <a:p>
            <a:pPr lvl="0"/>
            <a:r>
              <a:rPr lang="en-US"/>
              <a:t>Click to edit Master text styles</a:t>
            </a:r>
          </a:p>
        </p:txBody>
      </p:sp>
      <p:sp>
        <p:nvSpPr>
          <p:cNvPr id="9" name="Text Placeholder 15"/>
          <p:cNvSpPr>
            <a:spLocks noGrp="1"/>
          </p:cNvSpPr>
          <p:nvPr>
            <p:ph type="body" sz="quarter" idx="10"/>
          </p:nvPr>
        </p:nvSpPr>
        <p:spPr>
          <a:xfrm>
            <a:off x="2590800" y="6324600"/>
            <a:ext cx="1981200" cy="304800"/>
          </a:xfrm>
        </p:spPr>
        <p:txBody>
          <a:bodyPr>
            <a:normAutofit/>
          </a:bodyPr>
          <a:lstStyle>
            <a:lvl1pPr marL="0" indent="0">
              <a:buNone/>
              <a:defRPr sz="10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0" name="Text Placeholder 19"/>
          <p:cNvSpPr>
            <a:spLocks noGrp="1"/>
          </p:cNvSpPr>
          <p:nvPr>
            <p:ph type="body" sz="quarter" idx="12"/>
          </p:nvPr>
        </p:nvSpPr>
        <p:spPr>
          <a:xfrm>
            <a:off x="4876800" y="6324600"/>
            <a:ext cx="3657600" cy="304800"/>
          </a:xfrm>
        </p:spPr>
        <p:txBody>
          <a:bodyPr>
            <a:normAutofit/>
          </a:bodyPr>
          <a:lstStyle>
            <a:lvl1pPr marL="0" indent="0" algn="r">
              <a:buNone/>
              <a:defRPr sz="10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8" name="Slide Number Placeholder 22">
            <a:extLst>
              <a:ext uri="{FF2B5EF4-FFF2-40B4-BE49-F238E27FC236}">
                <a16:creationId xmlns:a16="http://schemas.microsoft.com/office/drawing/2014/main" id="{E099517F-1AE3-4332-9047-D2960F0221B0}"/>
              </a:ext>
            </a:extLst>
          </p:cNvPr>
          <p:cNvSpPr>
            <a:spLocks noGrp="1"/>
          </p:cNvSpPr>
          <p:nvPr>
            <p:ph type="sldNum" sz="quarter" idx="13"/>
          </p:nvPr>
        </p:nvSpPr>
        <p:spPr>
          <a:xfrm>
            <a:off x="8534400" y="6324600"/>
            <a:ext cx="304800" cy="304800"/>
          </a:xfrm>
        </p:spPr>
        <p:txBody>
          <a:bodyPr/>
          <a:lstStyle>
            <a:lvl1pPr defTabSz="914400">
              <a:defRPr sz="1000" smtClean="0">
                <a:latin typeface="Verdana" panose="020B0604030504040204" pitchFamily="34" charset="0"/>
              </a:defRPr>
            </a:lvl1pPr>
          </a:lstStyle>
          <a:p>
            <a:pPr>
              <a:defRPr/>
            </a:pPr>
            <a:fld id="{551A0F66-6878-471E-B10D-57FC2297906A}" type="slidenum">
              <a:rPr lang="en-US" altLang="lv-LV"/>
              <a:pPr>
                <a:defRPr/>
              </a:pPr>
              <a:t>‹#›</a:t>
            </a:fld>
            <a:endParaRPr lang="en-US" altLang="lv-LV"/>
          </a:p>
        </p:txBody>
      </p:sp>
    </p:spTree>
    <p:extLst>
      <p:ext uri="{BB962C8B-B14F-4D97-AF65-F5344CB8AC3E}">
        <p14:creationId xmlns:p14="http://schemas.microsoft.com/office/powerpoint/2010/main" val="2627126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A0E23820-7832-44BF-826D-C0729525046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621463"/>
            <a:ext cx="9144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a:extLst>
              <a:ext uri="{FF2B5EF4-FFF2-40B4-BE49-F238E27FC236}">
                <a16:creationId xmlns:a16="http://schemas.microsoft.com/office/drawing/2014/main" id="{A2117B9D-C797-472F-B06C-12D3BCC5451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682875" y="0"/>
            <a:ext cx="3778250"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17"/>
          <p:cNvSpPr>
            <a:spLocks noGrp="1"/>
          </p:cNvSpPr>
          <p:nvPr>
            <p:ph type="body" sz="quarter" idx="10"/>
          </p:nvPr>
        </p:nvSpPr>
        <p:spPr>
          <a:xfrm>
            <a:off x="685800" y="4724400"/>
            <a:ext cx="7772400" cy="914400"/>
          </a:xfrm>
        </p:spPr>
        <p:txBody>
          <a:bodyPr>
            <a:normAutofit/>
          </a:bodyPr>
          <a:lstStyle>
            <a:lvl1pPr marL="0" indent="0" algn="ctr">
              <a:buNone/>
              <a:defRPr sz="1400" baseline="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
        <p:nvSpPr>
          <p:cNvPr id="10" name="Text Placeholder 19"/>
          <p:cNvSpPr>
            <a:spLocks noGrp="1"/>
          </p:cNvSpPr>
          <p:nvPr>
            <p:ph type="body" sz="quarter" idx="11"/>
          </p:nvPr>
        </p:nvSpPr>
        <p:spPr>
          <a:xfrm>
            <a:off x="685800" y="5761038"/>
            <a:ext cx="7772400" cy="639762"/>
          </a:xfrm>
        </p:spPr>
        <p:txBody>
          <a:bodyPr>
            <a:normAutofit/>
          </a:bodyPr>
          <a:lstStyle>
            <a:lvl1pPr marL="0" indent="0" algn="ctr">
              <a:buNone/>
              <a:defRPr sz="1400">
                <a:latin typeface="Verdana" panose="020B0604030504040204" pitchFamily="34" charset="0"/>
                <a:ea typeface="Verdana" panose="020B0604030504040204" pitchFamily="34" charset="0"/>
                <a:cs typeface="Verdana" panose="020B0604030504040204" pitchFamily="34" charset="0"/>
              </a:defRPr>
            </a:lvl1pPr>
          </a:lstStyle>
          <a:p>
            <a:pPr lvl="0"/>
            <a:r>
              <a:rPr lang="en-US"/>
              <a:t>Click to edit Master text styles</a:t>
            </a:r>
          </a:p>
        </p:txBody>
      </p:sp>
    </p:spTree>
    <p:extLst>
      <p:ext uri="{BB962C8B-B14F-4D97-AF65-F5344CB8AC3E}">
        <p14:creationId xmlns:p14="http://schemas.microsoft.com/office/powerpoint/2010/main" val="3877768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B47A0216-EF14-4066-9537-097CFA00324C}"/>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957" tIns="46979" rIns="93957" bIns="46979" numCol="1" anchor="ctr" anchorCtr="0" compatLnSpc="1">
            <a:prstTxWarp prst="textNoShape">
              <a:avLst/>
            </a:prstTxWarp>
          </a:bodyPr>
          <a:lstStyle/>
          <a:p>
            <a:pPr lvl="0"/>
            <a:r>
              <a:rPr lang="en-US" altLang="lv-LV"/>
              <a:t>Click to edit Master title style</a:t>
            </a:r>
          </a:p>
        </p:txBody>
      </p:sp>
      <p:sp>
        <p:nvSpPr>
          <p:cNvPr id="1027" name="Text Placeholder 2">
            <a:extLst>
              <a:ext uri="{FF2B5EF4-FFF2-40B4-BE49-F238E27FC236}">
                <a16:creationId xmlns:a16="http://schemas.microsoft.com/office/drawing/2014/main" id="{79E2376A-9B2E-4882-B56E-8ACE9D45FEEC}"/>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957" tIns="46979" rIns="93957" bIns="46979" numCol="1" anchor="t" anchorCtr="0" compatLnSpc="1">
            <a:prstTxWarp prst="textNoShape">
              <a:avLst/>
            </a:prstTxWarp>
          </a:bodyPr>
          <a:lstStyle/>
          <a:p>
            <a:pPr lvl="0"/>
            <a:r>
              <a:rPr lang="en-US" altLang="lv-LV"/>
              <a:t>Click to edit Master text styles</a:t>
            </a:r>
          </a:p>
          <a:p>
            <a:pPr lvl="1"/>
            <a:r>
              <a:rPr lang="en-US" altLang="lv-LV"/>
              <a:t>Second level</a:t>
            </a:r>
          </a:p>
          <a:p>
            <a:pPr lvl="2"/>
            <a:r>
              <a:rPr lang="en-US" altLang="lv-LV"/>
              <a:t>Third level</a:t>
            </a:r>
          </a:p>
          <a:p>
            <a:pPr lvl="3"/>
            <a:r>
              <a:rPr lang="en-US" altLang="lv-LV"/>
              <a:t>Fourth level</a:t>
            </a:r>
          </a:p>
          <a:p>
            <a:pPr lvl="4"/>
            <a:r>
              <a:rPr lang="en-US" altLang="lv-LV"/>
              <a:t>Fifth level</a:t>
            </a:r>
          </a:p>
        </p:txBody>
      </p:sp>
      <p:sp>
        <p:nvSpPr>
          <p:cNvPr id="4" name="Date Placeholder 3">
            <a:extLst>
              <a:ext uri="{FF2B5EF4-FFF2-40B4-BE49-F238E27FC236}">
                <a16:creationId xmlns:a16="http://schemas.microsoft.com/office/drawing/2014/main" id="{796B9CDC-38B2-429A-A1D4-28C85711B48A}"/>
              </a:ext>
            </a:extLst>
          </p:cNvPr>
          <p:cNvSpPr>
            <a:spLocks noGrp="1"/>
          </p:cNvSpPr>
          <p:nvPr>
            <p:ph type="dt" sz="half" idx="2"/>
          </p:nvPr>
        </p:nvSpPr>
        <p:spPr>
          <a:xfrm>
            <a:off x="457200" y="6356350"/>
            <a:ext cx="2133600" cy="365125"/>
          </a:xfrm>
          <a:prstGeom prst="rect">
            <a:avLst/>
          </a:prstGeom>
        </p:spPr>
        <p:txBody>
          <a:bodyPr vert="horz" wrap="square" lIns="93957" tIns="46979" rIns="93957" bIns="46979" numCol="1" anchor="ctr" anchorCtr="0" compatLnSpc="1">
            <a:prstTxWarp prst="textNoShape">
              <a:avLst/>
            </a:prstTxWarp>
          </a:bodyPr>
          <a:lstStyle>
            <a:lvl1pPr defTabSz="938213" eaLnBrk="1" hangingPunct="1">
              <a:defRPr sz="1200">
                <a:solidFill>
                  <a:srgbClr val="898989"/>
                </a:solidFill>
                <a:latin typeface="Times New Roman" panose="02020603050405020304" pitchFamily="18" charset="0"/>
                <a:ea typeface="MS PGothic" panose="020B0600070205080204" pitchFamily="34" charset="-128"/>
                <a:cs typeface="+mn-cs"/>
              </a:defRPr>
            </a:lvl1pPr>
          </a:lstStyle>
          <a:p>
            <a:pPr>
              <a:defRPr/>
            </a:pPr>
            <a:fld id="{AC06F150-EF21-45A9-87E6-84DA0F68CA81}" type="datetime1">
              <a:rPr lang="lv-LV" altLang="lv-LV"/>
              <a:pPr>
                <a:defRPr/>
              </a:pPr>
              <a:t>16.12.2021</a:t>
            </a:fld>
            <a:endParaRPr lang="en-US" altLang="lv-LV"/>
          </a:p>
        </p:txBody>
      </p:sp>
      <p:sp>
        <p:nvSpPr>
          <p:cNvPr id="5" name="Footer Placeholder 4">
            <a:extLst>
              <a:ext uri="{FF2B5EF4-FFF2-40B4-BE49-F238E27FC236}">
                <a16:creationId xmlns:a16="http://schemas.microsoft.com/office/drawing/2014/main" id="{8C8E8534-EAD2-4A25-87C2-676BE23F2DBA}"/>
              </a:ext>
            </a:extLst>
          </p:cNvPr>
          <p:cNvSpPr>
            <a:spLocks noGrp="1"/>
          </p:cNvSpPr>
          <p:nvPr>
            <p:ph type="ftr" sz="quarter" idx="3"/>
          </p:nvPr>
        </p:nvSpPr>
        <p:spPr>
          <a:xfrm>
            <a:off x="3124200" y="6356350"/>
            <a:ext cx="2895600" cy="365125"/>
          </a:xfrm>
          <a:prstGeom prst="rect">
            <a:avLst/>
          </a:prstGeom>
        </p:spPr>
        <p:txBody>
          <a:bodyPr vert="horz" lIns="93957" tIns="46979" rIns="93957" bIns="46979" rtlCol="0" anchor="ctr"/>
          <a:lstStyle>
            <a:lvl1pPr algn="ctr" defTabSz="939575" eaLnBrk="1" fontAlgn="auto" hangingPunct="1">
              <a:spcBef>
                <a:spcPts val="0"/>
              </a:spcBef>
              <a:spcAft>
                <a:spcPts val="0"/>
              </a:spcAft>
              <a:defRPr sz="1200">
                <a:solidFill>
                  <a:prstClr val="black">
                    <a:tint val="75000"/>
                  </a:prst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6869ACC0-81E0-42D3-9918-EE4684989857}"/>
              </a:ext>
            </a:extLst>
          </p:cNvPr>
          <p:cNvSpPr>
            <a:spLocks noGrp="1"/>
          </p:cNvSpPr>
          <p:nvPr>
            <p:ph type="sldNum" sz="quarter" idx="4"/>
          </p:nvPr>
        </p:nvSpPr>
        <p:spPr>
          <a:xfrm>
            <a:off x="6553200" y="6356350"/>
            <a:ext cx="2133600" cy="365125"/>
          </a:xfrm>
          <a:prstGeom prst="rect">
            <a:avLst/>
          </a:prstGeom>
        </p:spPr>
        <p:txBody>
          <a:bodyPr vert="horz" wrap="square" lIns="93957" tIns="46979" rIns="93957" bIns="46979" numCol="1" anchor="ctr" anchorCtr="0" compatLnSpc="1">
            <a:prstTxWarp prst="textNoShape">
              <a:avLst/>
            </a:prstTxWarp>
          </a:bodyPr>
          <a:lstStyle>
            <a:lvl1pPr algn="r" defTabSz="938213" eaLnBrk="1" hangingPunct="1">
              <a:defRPr sz="1200" smtClean="0">
                <a:solidFill>
                  <a:srgbClr val="898989"/>
                </a:solidFill>
                <a:latin typeface="Times New Roman" panose="02020603050405020304" pitchFamily="18" charset="0"/>
                <a:ea typeface="MS PGothic" panose="020B0600070205080204" pitchFamily="34" charset="-128"/>
              </a:defRPr>
            </a:lvl1pPr>
          </a:lstStyle>
          <a:p>
            <a:pPr>
              <a:defRPr/>
            </a:pPr>
            <a:fld id="{B309C471-BD6E-48D5-AD00-B5A3FB53A55F}" type="slidenum">
              <a:rPr lang="en-US" altLang="lv-LV"/>
              <a:pPr>
                <a:defRPr/>
              </a:pPr>
              <a:t>‹#›</a:t>
            </a:fld>
            <a:endParaRPr lang="en-US" altLang="lv-LV"/>
          </a:p>
        </p:txBody>
      </p:sp>
    </p:spTree>
  </p:cSld>
  <p:clrMap bg1="lt1" tx1="dk1" bg2="lt2" tx2="dk2" accent1="accent1" accent2="accent2" accent3="accent3" accent4="accent4" accent5="accent5" accent6="accent6" hlink="hlink" folHlink="folHlink"/>
  <p:sldLayoutIdLst>
    <p:sldLayoutId id="2147484987" r:id="rId1"/>
    <p:sldLayoutId id="2147484988" r:id="rId2"/>
    <p:sldLayoutId id="2147484989" r:id="rId3"/>
    <p:sldLayoutId id="2147484990" r:id="rId4"/>
    <p:sldLayoutId id="2147484991" r:id="rId5"/>
    <p:sldLayoutId id="2147484992" r:id="rId6"/>
    <p:sldLayoutId id="2147484993" r:id="rId7"/>
    <p:sldLayoutId id="2147484994" r:id="rId8"/>
    <p:sldLayoutId id="2147484995" r:id="rId9"/>
  </p:sldLayoutIdLst>
  <p:hf hdr="0" ftr="0"/>
  <p:txStyles>
    <p:titleStyle>
      <a:lvl1pPr algn="ctr" defTabSz="938213" rtl="0" eaLnBrk="0" fontAlgn="base" hangingPunct="0">
        <a:spcBef>
          <a:spcPct val="0"/>
        </a:spcBef>
        <a:spcAft>
          <a:spcPct val="0"/>
        </a:spcAft>
        <a:defRPr sz="4500" kern="1200">
          <a:solidFill>
            <a:schemeClr val="tx1"/>
          </a:solidFill>
          <a:latin typeface="+mj-lt"/>
          <a:ea typeface="MS PGothic" pitchFamily="34" charset="-128"/>
          <a:cs typeface="+mj-cs"/>
        </a:defRPr>
      </a:lvl1pPr>
      <a:lvl2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2pPr>
      <a:lvl3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3pPr>
      <a:lvl4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4pPr>
      <a:lvl5pPr algn="ctr" defTabSz="938213" rtl="0" eaLnBrk="0" fontAlgn="base" hangingPunct="0">
        <a:spcBef>
          <a:spcPct val="0"/>
        </a:spcBef>
        <a:spcAft>
          <a:spcPct val="0"/>
        </a:spcAft>
        <a:defRPr sz="4500">
          <a:solidFill>
            <a:schemeClr val="tx1"/>
          </a:solidFill>
          <a:latin typeface="Times New Roman" pitchFamily="18" charset="0"/>
          <a:ea typeface="MS PGothic" pitchFamily="34" charset="-128"/>
        </a:defRPr>
      </a:lvl5pPr>
      <a:lvl6pPr marL="457200" algn="ctr" defTabSz="938213" rtl="0" eaLnBrk="1" fontAlgn="base" hangingPunct="1">
        <a:spcBef>
          <a:spcPct val="0"/>
        </a:spcBef>
        <a:spcAft>
          <a:spcPct val="0"/>
        </a:spcAft>
        <a:defRPr sz="4500">
          <a:solidFill>
            <a:schemeClr val="tx1"/>
          </a:solidFill>
          <a:latin typeface="Times New Roman" pitchFamily="18" charset="0"/>
        </a:defRPr>
      </a:lvl6pPr>
      <a:lvl7pPr marL="914400" algn="ctr" defTabSz="938213" rtl="0" eaLnBrk="1" fontAlgn="base" hangingPunct="1">
        <a:spcBef>
          <a:spcPct val="0"/>
        </a:spcBef>
        <a:spcAft>
          <a:spcPct val="0"/>
        </a:spcAft>
        <a:defRPr sz="4500">
          <a:solidFill>
            <a:schemeClr val="tx1"/>
          </a:solidFill>
          <a:latin typeface="Times New Roman" pitchFamily="18" charset="0"/>
        </a:defRPr>
      </a:lvl7pPr>
      <a:lvl8pPr marL="1371600" algn="ctr" defTabSz="938213" rtl="0" eaLnBrk="1" fontAlgn="base" hangingPunct="1">
        <a:spcBef>
          <a:spcPct val="0"/>
        </a:spcBef>
        <a:spcAft>
          <a:spcPct val="0"/>
        </a:spcAft>
        <a:defRPr sz="4500">
          <a:solidFill>
            <a:schemeClr val="tx1"/>
          </a:solidFill>
          <a:latin typeface="Times New Roman" pitchFamily="18" charset="0"/>
        </a:defRPr>
      </a:lvl8pPr>
      <a:lvl9pPr marL="1828800" algn="ctr" defTabSz="938213" rtl="0" eaLnBrk="1" fontAlgn="base" hangingPunct="1">
        <a:spcBef>
          <a:spcPct val="0"/>
        </a:spcBef>
        <a:spcAft>
          <a:spcPct val="0"/>
        </a:spcAft>
        <a:defRPr sz="4500">
          <a:solidFill>
            <a:schemeClr val="tx1"/>
          </a:solidFill>
          <a:latin typeface="Times New Roman" pitchFamily="18" charset="0"/>
        </a:defRPr>
      </a:lvl9pPr>
    </p:titleStyle>
    <p:bodyStyle>
      <a:lvl1pPr marL="350838" indent="-350838" algn="l" defTabSz="938213" rtl="0" eaLnBrk="0" fontAlgn="base" hangingPunct="0">
        <a:spcBef>
          <a:spcPct val="20000"/>
        </a:spcBef>
        <a:spcAft>
          <a:spcPct val="0"/>
        </a:spcAft>
        <a:buFont typeface="Arial" panose="020B0604020202020204" pitchFamily="34" charset="0"/>
        <a:buChar char="•"/>
        <a:defRPr sz="3300" kern="1200">
          <a:solidFill>
            <a:schemeClr val="tx1"/>
          </a:solidFill>
          <a:latin typeface="+mn-lt"/>
          <a:ea typeface="MS PGothic" pitchFamily="34" charset="-128"/>
          <a:cs typeface="+mn-cs"/>
        </a:defRPr>
      </a:lvl1pPr>
      <a:lvl2pPr marL="762000" indent="-292100" algn="l" defTabSz="938213" rtl="0" eaLnBrk="0" fontAlgn="base" hangingPunct="0">
        <a:spcBef>
          <a:spcPct val="20000"/>
        </a:spcBef>
        <a:spcAft>
          <a:spcPct val="0"/>
        </a:spcAft>
        <a:buFont typeface="Arial" panose="020B0604020202020204" pitchFamily="34" charset="0"/>
        <a:buChar char="–"/>
        <a:defRPr sz="2900" kern="1200">
          <a:solidFill>
            <a:schemeClr val="tx1"/>
          </a:solidFill>
          <a:latin typeface="+mn-lt"/>
          <a:ea typeface="MS PGothic" pitchFamily="34" charset="-128"/>
          <a:cs typeface="+mn-cs"/>
        </a:defRPr>
      </a:lvl2pPr>
      <a:lvl3pPr marL="1173163" indent="-233363" algn="l" defTabSz="938213" rtl="0" eaLnBrk="0" fontAlgn="base" hangingPunct="0">
        <a:spcBef>
          <a:spcPct val="20000"/>
        </a:spcBef>
        <a:spcAft>
          <a:spcPct val="0"/>
        </a:spcAft>
        <a:buFont typeface="Arial" panose="020B0604020202020204" pitchFamily="34" charset="0"/>
        <a:buChar char="•"/>
        <a:defRPr sz="2500" kern="1200">
          <a:solidFill>
            <a:schemeClr val="tx1"/>
          </a:solidFill>
          <a:latin typeface="+mn-lt"/>
          <a:ea typeface="MS PGothic" pitchFamily="34" charset="-128"/>
          <a:cs typeface="+mn-cs"/>
        </a:defRPr>
      </a:lvl3pPr>
      <a:lvl4pPr marL="1643063" indent="-233363" algn="l" defTabSz="9382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S PGothic" pitchFamily="34" charset="-128"/>
          <a:cs typeface="+mn-cs"/>
        </a:defRPr>
      </a:lvl4pPr>
      <a:lvl5pPr marL="2112963" indent="-233363" algn="l" defTabSz="938213" rtl="0" eaLnBrk="0" fontAlgn="base" hangingPunct="0">
        <a:spcBef>
          <a:spcPct val="20000"/>
        </a:spcBef>
        <a:spcAft>
          <a:spcPct val="0"/>
        </a:spcAft>
        <a:buFont typeface="Arial" panose="020B0604020202020204" pitchFamily="34" charset="0"/>
        <a:buChar char="»"/>
        <a:defRPr sz="1900" kern="1200">
          <a:solidFill>
            <a:schemeClr val="tx1"/>
          </a:solidFill>
          <a:latin typeface="+mn-lt"/>
          <a:ea typeface="MS PGothic" pitchFamily="34" charset="-128"/>
          <a:cs typeface="+mn-cs"/>
        </a:defRPr>
      </a:lvl5pPr>
      <a:lvl6pPr marL="2583835"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53622"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523412"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93197" indent="-234893" algn="l" defTabSz="939575"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9575" rtl="0" eaLnBrk="1" latinLnBrk="0" hangingPunct="1">
        <a:defRPr sz="1700" kern="1200">
          <a:solidFill>
            <a:schemeClr val="tx1"/>
          </a:solidFill>
          <a:latin typeface="+mn-lt"/>
          <a:ea typeface="+mn-ea"/>
          <a:cs typeface="+mn-cs"/>
        </a:defRPr>
      </a:lvl1pPr>
      <a:lvl2pPr marL="469788" algn="l" defTabSz="939575" rtl="0" eaLnBrk="1" latinLnBrk="0" hangingPunct="1">
        <a:defRPr sz="1700" kern="1200">
          <a:solidFill>
            <a:schemeClr val="tx1"/>
          </a:solidFill>
          <a:latin typeface="+mn-lt"/>
          <a:ea typeface="+mn-ea"/>
          <a:cs typeface="+mn-cs"/>
        </a:defRPr>
      </a:lvl2pPr>
      <a:lvl3pPr marL="939575" algn="l" defTabSz="939575" rtl="0" eaLnBrk="1" latinLnBrk="0" hangingPunct="1">
        <a:defRPr sz="1700" kern="1200">
          <a:solidFill>
            <a:schemeClr val="tx1"/>
          </a:solidFill>
          <a:latin typeface="+mn-lt"/>
          <a:ea typeface="+mn-ea"/>
          <a:cs typeface="+mn-cs"/>
        </a:defRPr>
      </a:lvl3pPr>
      <a:lvl4pPr marL="1409365" algn="l" defTabSz="939575" rtl="0" eaLnBrk="1" latinLnBrk="0" hangingPunct="1">
        <a:defRPr sz="1700" kern="1200">
          <a:solidFill>
            <a:schemeClr val="tx1"/>
          </a:solidFill>
          <a:latin typeface="+mn-lt"/>
          <a:ea typeface="+mn-ea"/>
          <a:cs typeface="+mn-cs"/>
        </a:defRPr>
      </a:lvl4pPr>
      <a:lvl5pPr marL="1879152" algn="l" defTabSz="939575" rtl="0" eaLnBrk="1" latinLnBrk="0" hangingPunct="1">
        <a:defRPr sz="1700" kern="1200">
          <a:solidFill>
            <a:schemeClr val="tx1"/>
          </a:solidFill>
          <a:latin typeface="+mn-lt"/>
          <a:ea typeface="+mn-ea"/>
          <a:cs typeface="+mn-cs"/>
        </a:defRPr>
      </a:lvl5pPr>
      <a:lvl6pPr marL="2348940" algn="l" defTabSz="939575" rtl="0" eaLnBrk="1" latinLnBrk="0" hangingPunct="1">
        <a:defRPr sz="1700" kern="1200">
          <a:solidFill>
            <a:schemeClr val="tx1"/>
          </a:solidFill>
          <a:latin typeface="+mn-lt"/>
          <a:ea typeface="+mn-ea"/>
          <a:cs typeface="+mn-cs"/>
        </a:defRPr>
      </a:lvl6pPr>
      <a:lvl7pPr marL="2818729" algn="l" defTabSz="939575" rtl="0" eaLnBrk="1" latinLnBrk="0" hangingPunct="1">
        <a:defRPr sz="1700" kern="1200">
          <a:solidFill>
            <a:schemeClr val="tx1"/>
          </a:solidFill>
          <a:latin typeface="+mn-lt"/>
          <a:ea typeface="+mn-ea"/>
          <a:cs typeface="+mn-cs"/>
        </a:defRPr>
      </a:lvl7pPr>
      <a:lvl8pPr marL="3288515" algn="l" defTabSz="939575" rtl="0" eaLnBrk="1" latinLnBrk="0" hangingPunct="1">
        <a:defRPr sz="1700" kern="1200">
          <a:solidFill>
            <a:schemeClr val="tx1"/>
          </a:solidFill>
          <a:latin typeface="+mn-lt"/>
          <a:ea typeface="+mn-ea"/>
          <a:cs typeface="+mn-cs"/>
        </a:defRPr>
      </a:lvl8pPr>
      <a:lvl9pPr marL="3758305" algn="l" defTabSz="93957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inga.sirante@viaa.gov.lv"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inga.sirante@viaa.gov.lv" TargetMode="Externa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ec.europa.eu/info/funding-tenders/opportunities/portal/screen/hom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89FFDFC3-82EE-47A8-B662-827A30132DF1}"/>
              </a:ext>
            </a:extLst>
          </p:cNvPr>
          <p:cNvSpPr>
            <a:spLocks noGrp="1"/>
          </p:cNvSpPr>
          <p:nvPr>
            <p:ph type="title"/>
          </p:nvPr>
        </p:nvSpPr>
        <p:spPr>
          <a:xfrm>
            <a:off x="330200" y="2924175"/>
            <a:ext cx="8480425" cy="1009650"/>
          </a:xfrm>
        </p:spPr>
        <p:txBody>
          <a:bodyPr/>
          <a:lstStyle/>
          <a:p>
            <a:r>
              <a:rPr lang="lv-LV" altLang="lv-LV" sz="2000">
                <a:ea typeface="MS PGothic" panose="020B0600070205080204" pitchFamily="34" charset="-128"/>
              </a:rPr>
              <a:t>Vebinārs „Vienreizējs maksājums (Lump sum)programmas Apvārsnis Eiropa projektos” </a:t>
            </a:r>
            <a:endParaRPr lang="lv-LV" altLang="lv-LV" sz="20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315" name="Text Placeholder 3">
            <a:extLst>
              <a:ext uri="{FF2B5EF4-FFF2-40B4-BE49-F238E27FC236}">
                <a16:creationId xmlns:a16="http://schemas.microsoft.com/office/drawing/2014/main" id="{D27B74A1-BE78-4323-A231-5C832E100B05}"/>
              </a:ext>
            </a:extLst>
          </p:cNvPr>
          <p:cNvSpPr>
            <a:spLocks noGrp="1"/>
          </p:cNvSpPr>
          <p:nvPr>
            <p:ph type="body" sz="quarter" idx="11"/>
          </p:nvPr>
        </p:nvSpPr>
        <p:spPr>
          <a:xfrm rot="10800000" flipV="1">
            <a:off x="684213" y="6196013"/>
            <a:ext cx="7772400" cy="473075"/>
          </a:xfrm>
        </p:spPr>
        <p:txBody>
          <a:bodyPr/>
          <a:lstStyle/>
          <a:p>
            <a:pPr>
              <a:lnSpc>
                <a:spcPct val="80000"/>
              </a:lnSpc>
            </a:pPr>
            <a:r>
              <a:rPr lang="lv-LV" altLang="lv-LV" sz="800">
                <a:ea typeface="MS PGothic" panose="020B0600070205080204" pitchFamily="34" charset="-128"/>
              </a:rPr>
              <a:t>1.1.1. specifiskā atbalsta mērķa "Palielināt Latvijas zinātnisko institūciju pētniecisko un inovatīvo kapacitāti un spēju piesaistīt ārējo finansējumu, ieguldot cilvēkresursos un infrastruktūrā" 1.1.1.5. pasākuma "Atbalsts starptautiskās sadarbības projektiem pētniecībā un inovācijās" 1.kārtas, projekta Nr.1.1.1.5/17/I/001 “Atbalsts starptautiskās sadarbības projektu izstrādei un īstenošanai” ietvaros</a:t>
            </a:r>
          </a:p>
        </p:txBody>
      </p:sp>
      <p:pic>
        <p:nvPicPr>
          <p:cNvPr id="13316" name="Picture 8" descr="C:\Users\Amanda.Saleniece\Desktop\VIAA_ERAF_1.jpg">
            <a:extLst>
              <a:ext uri="{FF2B5EF4-FFF2-40B4-BE49-F238E27FC236}">
                <a16:creationId xmlns:a16="http://schemas.microsoft.com/office/drawing/2014/main" id="{A7DC519E-7871-42C6-999D-96AF450AF0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4914900"/>
            <a:ext cx="6132512"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1">
            <a:extLst>
              <a:ext uri="{FF2B5EF4-FFF2-40B4-BE49-F238E27FC236}">
                <a16:creationId xmlns:a16="http://schemas.microsoft.com/office/drawing/2014/main" id="{6924FAD4-AA9D-40B0-8732-40A614FEC7D1}"/>
              </a:ext>
            </a:extLst>
          </p:cNvPr>
          <p:cNvSpPr>
            <a:spLocks noChangeArrowheads="1"/>
          </p:cNvSpPr>
          <p:nvPr/>
        </p:nvSpPr>
        <p:spPr bwMode="auto">
          <a:xfrm>
            <a:off x="5651500" y="3933825"/>
            <a:ext cx="324008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lv-LV" altLang="lv-LV" sz="1400" b="1">
                <a:ea typeface="MS PGothic" panose="020B0600070205080204" pitchFamily="34" charset="-128"/>
              </a:rPr>
              <a:t>INGA ŠĪRANTE</a:t>
            </a:r>
            <a:br>
              <a:rPr lang="lv-LV" altLang="lv-LV" sz="1400" b="1">
                <a:ea typeface="MS PGothic" panose="020B0600070205080204" pitchFamily="34" charset="-128"/>
              </a:rPr>
            </a:br>
            <a:r>
              <a:rPr lang="lv-LV" altLang="lv-LV" sz="1400" b="1">
                <a:ea typeface="MS PGothic" panose="020B0600070205080204" pitchFamily="34" charset="-128"/>
              </a:rPr>
              <a:t>VIAA, Nacionālā kontaktpunkta,</a:t>
            </a:r>
            <a:br>
              <a:rPr lang="lv-LV" altLang="lv-LV" sz="1400" b="1">
                <a:ea typeface="MS PGothic" panose="020B0600070205080204" pitchFamily="34" charset="-128"/>
              </a:rPr>
            </a:br>
            <a:r>
              <a:rPr lang="lv-LV" altLang="lv-LV" sz="1400" b="1">
                <a:ea typeface="MS PGothic" panose="020B0600070205080204" pitchFamily="34" charset="-128"/>
              </a:rPr>
              <a:t>Vecākā eksperte</a:t>
            </a:r>
            <a:endParaRPr lang="lv-LV" altLang="lv-LV" sz="1400">
              <a:solidFill>
                <a:srgbClr val="006A7B"/>
              </a:solidFill>
              <a:ea typeface="MS PGothic" panose="020B0600070205080204" pitchFamily="34" charset="-128"/>
            </a:endParaRPr>
          </a:p>
          <a:p>
            <a:pPr algn="ctr"/>
            <a:r>
              <a:rPr lang="lv-LV" altLang="lv-LV" sz="1400">
                <a:solidFill>
                  <a:srgbClr val="006A7B"/>
                </a:solidFill>
                <a:ea typeface="MS PGothic" panose="020B0600070205080204" pitchFamily="34" charset="-128"/>
              </a:rPr>
              <a:t>Mob.tālr. 26337060</a:t>
            </a:r>
            <a:br>
              <a:rPr lang="lv-LV" altLang="lv-LV" sz="1400">
                <a:solidFill>
                  <a:srgbClr val="006A7B"/>
                </a:solidFill>
                <a:ea typeface="MS PGothic" panose="020B0600070205080204" pitchFamily="34" charset="-128"/>
              </a:rPr>
            </a:br>
            <a:r>
              <a:rPr lang="lv-LV" altLang="lv-LV" sz="1400">
                <a:solidFill>
                  <a:srgbClr val="006A7B"/>
                </a:solidFill>
                <a:ea typeface="MS PGothic" panose="020B0600070205080204" pitchFamily="34" charset="-128"/>
                <a:hlinkClick r:id="rId4"/>
              </a:rPr>
              <a:t>inga.sirante@viaa.gov.lv</a:t>
            </a:r>
            <a:endParaRPr lang="lv-LV" altLang="lv-LV" sz="1400">
              <a:solidFill>
                <a:srgbClr val="006A7B"/>
              </a:solidFill>
              <a:ea typeface="MS PGothic" panose="020B0600070205080204" pitchFamily="34" charset="-128"/>
            </a:endParaRPr>
          </a:p>
          <a:p>
            <a:pPr algn="ctr"/>
            <a:r>
              <a:rPr lang="lv-LV" altLang="lv-LV" sz="1400">
                <a:solidFill>
                  <a:srgbClr val="006A7B"/>
                </a:solidFill>
                <a:ea typeface="MS PGothic" panose="020B0600070205080204" pitchFamily="34"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aida numura vietturis 5">
            <a:extLst>
              <a:ext uri="{FF2B5EF4-FFF2-40B4-BE49-F238E27FC236}">
                <a16:creationId xmlns:a16="http://schemas.microsoft.com/office/drawing/2014/main" id="{870027A5-7690-4BBF-9B9D-9B6BC6FEDD0F}"/>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96CBF1D-9FE2-4FD2-8A18-C16DE2647142}" type="slidenum">
              <a:rPr lang="en-US" altLang="lv-LV">
                <a:solidFill>
                  <a:srgbClr val="898989"/>
                </a:solidFill>
                <a:latin typeface="Verdana" panose="020B0604030504040204" pitchFamily="34" charset="0"/>
              </a:rPr>
              <a:pPr/>
              <a:t>10</a:t>
            </a:fld>
            <a:endParaRPr lang="en-US" altLang="lv-LV">
              <a:solidFill>
                <a:srgbClr val="898989"/>
              </a:solidFill>
              <a:latin typeface="Verdana" panose="020B0604030504040204" pitchFamily="34" charset="0"/>
            </a:endParaRPr>
          </a:p>
        </p:txBody>
      </p:sp>
      <p:pic>
        <p:nvPicPr>
          <p:cNvPr id="23555" name="Attēls 6">
            <a:extLst>
              <a:ext uri="{FF2B5EF4-FFF2-40B4-BE49-F238E27FC236}">
                <a16:creationId xmlns:a16="http://schemas.microsoft.com/office/drawing/2014/main" id="{90862E14-BDCB-440F-A449-0BFC921950D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1513" y="1484313"/>
            <a:ext cx="7596187" cy="532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abā bultiņa 7">
            <a:extLst>
              <a:ext uri="{FF2B5EF4-FFF2-40B4-BE49-F238E27FC236}">
                <a16:creationId xmlns:a16="http://schemas.microsoft.com/office/drawing/2014/main" id="{1BBDC953-0C07-4F4A-A2BF-8842D10FABF2}"/>
              </a:ext>
            </a:extLst>
          </p:cNvPr>
          <p:cNvSpPr/>
          <p:nvPr/>
        </p:nvSpPr>
        <p:spPr>
          <a:xfrm>
            <a:off x="2555875" y="5732463"/>
            <a:ext cx="97790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aida numura vietturis 5">
            <a:extLst>
              <a:ext uri="{FF2B5EF4-FFF2-40B4-BE49-F238E27FC236}">
                <a16:creationId xmlns:a16="http://schemas.microsoft.com/office/drawing/2014/main" id="{9763E3FF-247F-4BB3-86D9-4698841BE96D}"/>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A34B916-5755-4F37-B8DC-BFF0D6F05808}" type="slidenum">
              <a:rPr lang="en-US" altLang="lv-LV">
                <a:solidFill>
                  <a:srgbClr val="898989"/>
                </a:solidFill>
                <a:latin typeface="Verdana" panose="020B0604030504040204" pitchFamily="34" charset="0"/>
              </a:rPr>
              <a:pPr/>
              <a:t>11</a:t>
            </a:fld>
            <a:endParaRPr lang="en-US" altLang="lv-LV">
              <a:solidFill>
                <a:srgbClr val="898989"/>
              </a:solidFill>
              <a:latin typeface="Verdana" panose="020B0604030504040204" pitchFamily="34" charset="0"/>
            </a:endParaRPr>
          </a:p>
        </p:txBody>
      </p:sp>
      <p:pic>
        <p:nvPicPr>
          <p:cNvPr id="24579" name="Attēls 6">
            <a:extLst>
              <a:ext uri="{FF2B5EF4-FFF2-40B4-BE49-F238E27FC236}">
                <a16:creationId xmlns:a16="http://schemas.microsoft.com/office/drawing/2014/main" id="{1A29EBB3-E6A8-4A22-971D-B4EA7559C92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161925"/>
            <a:ext cx="5861050"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Virsraksts 1">
            <a:extLst>
              <a:ext uri="{FF2B5EF4-FFF2-40B4-BE49-F238E27FC236}">
                <a16:creationId xmlns:a16="http://schemas.microsoft.com/office/drawing/2014/main" id="{8770E3AD-340C-4EC7-AC43-4AA6519AA680}"/>
              </a:ext>
            </a:extLst>
          </p:cNvPr>
          <p:cNvSpPr>
            <a:spLocks noGrp="1"/>
          </p:cNvSpPr>
          <p:nvPr>
            <p:ph type="title"/>
          </p:nvPr>
        </p:nvSpPr>
        <p:spPr>
          <a:xfrm>
            <a:off x="2590800" y="381000"/>
            <a:ext cx="6096000" cy="1036638"/>
          </a:xfrm>
        </p:spPr>
        <p:txBody>
          <a:bodyPr/>
          <a:lstStyle/>
          <a:p>
            <a:r>
              <a:rPr lang="lv-LV" altLang="lv-LV">
                <a:ea typeface="MS PGothic" panose="020B0600070205080204" pitchFamily="34" charset="-128"/>
              </a:rPr>
              <a:t>Kur atrodam MGA standarta formas?</a:t>
            </a:r>
          </a:p>
        </p:txBody>
      </p:sp>
      <p:sp>
        <p:nvSpPr>
          <p:cNvPr id="25603" name="Slaida numura vietturis 5">
            <a:extLst>
              <a:ext uri="{FF2B5EF4-FFF2-40B4-BE49-F238E27FC236}">
                <a16:creationId xmlns:a16="http://schemas.microsoft.com/office/drawing/2014/main" id="{AD1EA5E2-5125-41CD-8399-B175B351540A}"/>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559883B-F528-4450-96B5-6FD6D3FEB8D3}" type="slidenum">
              <a:rPr lang="en-US" altLang="lv-LV">
                <a:solidFill>
                  <a:srgbClr val="898989"/>
                </a:solidFill>
                <a:latin typeface="Verdana" panose="020B0604030504040204" pitchFamily="34" charset="0"/>
              </a:rPr>
              <a:pPr/>
              <a:t>12</a:t>
            </a:fld>
            <a:endParaRPr lang="en-US" altLang="lv-LV">
              <a:solidFill>
                <a:srgbClr val="898989"/>
              </a:solidFill>
              <a:latin typeface="Verdana" panose="020B0604030504040204" pitchFamily="34" charset="0"/>
            </a:endParaRPr>
          </a:p>
        </p:txBody>
      </p:sp>
      <p:pic>
        <p:nvPicPr>
          <p:cNvPr id="25604" name="Attēls 6">
            <a:extLst>
              <a:ext uri="{FF2B5EF4-FFF2-40B4-BE49-F238E27FC236}">
                <a16:creationId xmlns:a16="http://schemas.microsoft.com/office/drawing/2014/main" id="{4D369897-21CD-44D6-ABF3-6E66C674C90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5" y="1779588"/>
            <a:ext cx="9124950" cy="506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abā bultiņa 7">
            <a:extLst>
              <a:ext uri="{FF2B5EF4-FFF2-40B4-BE49-F238E27FC236}">
                <a16:creationId xmlns:a16="http://schemas.microsoft.com/office/drawing/2014/main" id="{E4D12C9B-65ED-4603-815A-9A7D5FE0AEC3}"/>
              </a:ext>
            </a:extLst>
          </p:cNvPr>
          <p:cNvSpPr/>
          <p:nvPr/>
        </p:nvSpPr>
        <p:spPr>
          <a:xfrm>
            <a:off x="790575" y="5768975"/>
            <a:ext cx="1800225" cy="1079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Virsraksts 1">
            <a:extLst>
              <a:ext uri="{FF2B5EF4-FFF2-40B4-BE49-F238E27FC236}">
                <a16:creationId xmlns:a16="http://schemas.microsoft.com/office/drawing/2014/main" id="{F0E8AE41-062F-41F5-AC60-19054BE5CC7A}"/>
              </a:ext>
            </a:extLst>
          </p:cNvPr>
          <p:cNvSpPr>
            <a:spLocks noGrp="1"/>
          </p:cNvSpPr>
          <p:nvPr>
            <p:ph type="title"/>
          </p:nvPr>
        </p:nvSpPr>
        <p:spPr>
          <a:xfrm>
            <a:off x="2590800" y="381000"/>
            <a:ext cx="6096000" cy="1036638"/>
          </a:xfrm>
        </p:spPr>
        <p:txBody>
          <a:bodyPr/>
          <a:lstStyle/>
          <a:p>
            <a:r>
              <a:rPr lang="lv-LV" altLang="lv-LV">
                <a:ea typeface="MS PGothic" panose="020B0600070205080204" pitchFamily="34" charset="-128"/>
              </a:rPr>
              <a:t>MGA – Projekta granta līgumi</a:t>
            </a:r>
          </a:p>
        </p:txBody>
      </p:sp>
      <p:sp>
        <p:nvSpPr>
          <p:cNvPr id="26627" name="Slaida numura vietturis 5">
            <a:extLst>
              <a:ext uri="{FF2B5EF4-FFF2-40B4-BE49-F238E27FC236}">
                <a16:creationId xmlns:a16="http://schemas.microsoft.com/office/drawing/2014/main" id="{E2A4F9FF-E84B-4F4D-9033-DAFB6301918C}"/>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BCE1DA9-AFE8-4B6A-B4FA-C994651DDFCD}" type="slidenum">
              <a:rPr lang="en-US" altLang="lv-LV">
                <a:solidFill>
                  <a:srgbClr val="898989"/>
                </a:solidFill>
                <a:latin typeface="Verdana" panose="020B0604030504040204" pitchFamily="34" charset="0"/>
              </a:rPr>
              <a:pPr/>
              <a:t>13</a:t>
            </a:fld>
            <a:endParaRPr lang="en-US" altLang="lv-LV">
              <a:solidFill>
                <a:srgbClr val="898989"/>
              </a:solidFill>
              <a:latin typeface="Verdana" panose="020B0604030504040204" pitchFamily="34" charset="0"/>
            </a:endParaRPr>
          </a:p>
        </p:txBody>
      </p:sp>
      <p:pic>
        <p:nvPicPr>
          <p:cNvPr id="26628" name="Attēls 6">
            <a:extLst>
              <a:ext uri="{FF2B5EF4-FFF2-40B4-BE49-F238E27FC236}">
                <a16:creationId xmlns:a16="http://schemas.microsoft.com/office/drawing/2014/main" id="{33CC82EF-004F-4233-97F9-E193CDA0389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916113"/>
            <a:ext cx="3917950" cy="474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Attēls 7">
            <a:extLst>
              <a:ext uri="{FF2B5EF4-FFF2-40B4-BE49-F238E27FC236}">
                <a16:creationId xmlns:a16="http://schemas.microsoft.com/office/drawing/2014/main" id="{9F89692B-94F2-44EB-A45A-11210426953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1916113"/>
            <a:ext cx="3897313"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Virsraksts 1">
            <a:extLst>
              <a:ext uri="{FF2B5EF4-FFF2-40B4-BE49-F238E27FC236}">
                <a16:creationId xmlns:a16="http://schemas.microsoft.com/office/drawing/2014/main" id="{2A65909A-7497-4370-90C7-B8DAF407E736}"/>
              </a:ext>
            </a:extLst>
          </p:cNvPr>
          <p:cNvSpPr>
            <a:spLocks noGrp="1"/>
          </p:cNvSpPr>
          <p:nvPr>
            <p:ph type="title"/>
          </p:nvPr>
        </p:nvSpPr>
        <p:spPr>
          <a:xfrm>
            <a:off x="2590800" y="381000"/>
            <a:ext cx="6096000" cy="1036638"/>
          </a:xfrm>
        </p:spPr>
        <p:txBody>
          <a:bodyPr/>
          <a:lstStyle/>
          <a:p>
            <a:r>
              <a:rPr lang="lv-LV" altLang="lv-LV">
                <a:ea typeface="MS PGothic" panose="020B0600070205080204" pitchFamily="34" charset="-128"/>
              </a:rPr>
              <a:t>MONO – MGA pielikums budžets</a:t>
            </a:r>
          </a:p>
        </p:txBody>
      </p:sp>
      <p:sp>
        <p:nvSpPr>
          <p:cNvPr id="27651" name="Slaida numura vietturis 5">
            <a:extLst>
              <a:ext uri="{FF2B5EF4-FFF2-40B4-BE49-F238E27FC236}">
                <a16:creationId xmlns:a16="http://schemas.microsoft.com/office/drawing/2014/main" id="{E6494C8D-CFE2-4DEC-935D-EDB5007DC81B}"/>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354B54D-C7BB-4387-88E4-A2DC494ADA7A}" type="slidenum">
              <a:rPr lang="en-US" altLang="lv-LV">
                <a:solidFill>
                  <a:srgbClr val="898989"/>
                </a:solidFill>
                <a:latin typeface="Verdana" panose="020B0604030504040204" pitchFamily="34" charset="0"/>
              </a:rPr>
              <a:pPr/>
              <a:t>14</a:t>
            </a:fld>
            <a:endParaRPr lang="en-US" altLang="lv-LV">
              <a:solidFill>
                <a:srgbClr val="898989"/>
              </a:solidFill>
              <a:latin typeface="Verdana" panose="020B0604030504040204" pitchFamily="34" charset="0"/>
            </a:endParaRPr>
          </a:p>
        </p:txBody>
      </p:sp>
      <p:pic>
        <p:nvPicPr>
          <p:cNvPr id="27652" name="Attēls 6">
            <a:extLst>
              <a:ext uri="{FF2B5EF4-FFF2-40B4-BE49-F238E27FC236}">
                <a16:creationId xmlns:a16="http://schemas.microsoft.com/office/drawing/2014/main" id="{48E5486F-B20C-4EF7-A1E3-207DC845988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4788" y="1773238"/>
            <a:ext cx="8734425" cy="492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aida numura vietturis 5">
            <a:extLst>
              <a:ext uri="{FF2B5EF4-FFF2-40B4-BE49-F238E27FC236}">
                <a16:creationId xmlns:a16="http://schemas.microsoft.com/office/drawing/2014/main" id="{4F2B065E-AAEC-451E-AFFF-318DA51DC081}"/>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1D42351-0A2D-4409-AFC6-0E0D87C34BC6}" type="slidenum">
              <a:rPr lang="en-US" altLang="lv-LV">
                <a:solidFill>
                  <a:srgbClr val="898989"/>
                </a:solidFill>
                <a:latin typeface="Verdana" panose="020B0604030504040204" pitchFamily="34" charset="0"/>
              </a:rPr>
              <a:pPr/>
              <a:t>15</a:t>
            </a:fld>
            <a:endParaRPr lang="en-US" altLang="lv-LV">
              <a:solidFill>
                <a:srgbClr val="898989"/>
              </a:solidFill>
              <a:latin typeface="Verdana" panose="020B0604030504040204" pitchFamily="34" charset="0"/>
            </a:endParaRPr>
          </a:p>
        </p:txBody>
      </p:sp>
      <p:pic>
        <p:nvPicPr>
          <p:cNvPr id="28675" name="Attēls 6">
            <a:extLst>
              <a:ext uri="{FF2B5EF4-FFF2-40B4-BE49-F238E27FC236}">
                <a16:creationId xmlns:a16="http://schemas.microsoft.com/office/drawing/2014/main" id="{B2DE068A-650F-4026-8D28-6411B4B66FC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5038" y="0"/>
            <a:ext cx="6632575" cy="58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aida numura vietturis 5">
            <a:extLst>
              <a:ext uri="{FF2B5EF4-FFF2-40B4-BE49-F238E27FC236}">
                <a16:creationId xmlns:a16="http://schemas.microsoft.com/office/drawing/2014/main" id="{B9327F90-00C8-4871-A23A-C66665D84FAE}"/>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E5C3D41-937B-4154-B9F1-9A914F101C52}" type="slidenum">
              <a:rPr lang="en-US" altLang="lv-LV">
                <a:solidFill>
                  <a:srgbClr val="898989"/>
                </a:solidFill>
                <a:latin typeface="Verdana" panose="020B0604030504040204" pitchFamily="34" charset="0"/>
              </a:rPr>
              <a:pPr/>
              <a:t>16</a:t>
            </a:fld>
            <a:endParaRPr lang="en-US" altLang="lv-LV">
              <a:solidFill>
                <a:srgbClr val="898989"/>
              </a:solidFill>
              <a:latin typeface="Verdana" panose="020B0604030504040204" pitchFamily="34" charset="0"/>
            </a:endParaRPr>
          </a:p>
        </p:txBody>
      </p:sp>
      <p:pic>
        <p:nvPicPr>
          <p:cNvPr id="29699" name="Attēls 6">
            <a:extLst>
              <a:ext uri="{FF2B5EF4-FFF2-40B4-BE49-F238E27FC236}">
                <a16:creationId xmlns:a16="http://schemas.microsoft.com/office/drawing/2014/main" id="{BB07EFA6-487C-4B65-89F6-EAC170334D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773238"/>
            <a:ext cx="8458200"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āls 7">
            <a:extLst>
              <a:ext uri="{FF2B5EF4-FFF2-40B4-BE49-F238E27FC236}">
                <a16:creationId xmlns:a16="http://schemas.microsoft.com/office/drawing/2014/main" id="{16093160-CB22-4086-9221-56DD7646DAAE}"/>
              </a:ext>
            </a:extLst>
          </p:cNvPr>
          <p:cNvSpPr/>
          <p:nvPr/>
        </p:nvSpPr>
        <p:spPr>
          <a:xfrm>
            <a:off x="2555875" y="5013325"/>
            <a:ext cx="1944688" cy="215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9" name="Labā bultiņa 8">
            <a:extLst>
              <a:ext uri="{FF2B5EF4-FFF2-40B4-BE49-F238E27FC236}">
                <a16:creationId xmlns:a16="http://schemas.microsoft.com/office/drawing/2014/main" id="{83FB14FF-5BF8-4914-9138-034947870D12}"/>
              </a:ext>
            </a:extLst>
          </p:cNvPr>
          <p:cNvSpPr/>
          <p:nvPr/>
        </p:nvSpPr>
        <p:spPr>
          <a:xfrm>
            <a:off x="560388" y="4454525"/>
            <a:ext cx="1655762" cy="1333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29702" name="TextBox 9">
            <a:extLst>
              <a:ext uri="{FF2B5EF4-FFF2-40B4-BE49-F238E27FC236}">
                <a16:creationId xmlns:a16="http://schemas.microsoft.com/office/drawing/2014/main" id="{C21A168E-4358-46C5-90B4-7582329EED2A}"/>
              </a:ext>
            </a:extLst>
          </p:cNvPr>
          <p:cNvSpPr txBox="1">
            <a:spLocks noChangeArrowheads="1"/>
          </p:cNvSpPr>
          <p:nvPr/>
        </p:nvSpPr>
        <p:spPr bwMode="auto">
          <a:xfrm>
            <a:off x="5580063" y="4378325"/>
            <a:ext cx="2232025"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t>AGA- Model Grant agreement paplašinājums ar skaidrojumiem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aida numura vietturis 5">
            <a:extLst>
              <a:ext uri="{FF2B5EF4-FFF2-40B4-BE49-F238E27FC236}">
                <a16:creationId xmlns:a16="http://schemas.microsoft.com/office/drawing/2014/main" id="{6403EE64-E1EC-43C1-A0BF-C0F56C63522C}"/>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E6CF24B-1F51-4600-830D-97D5B7881218}" type="slidenum">
              <a:rPr lang="en-US" altLang="lv-LV">
                <a:solidFill>
                  <a:srgbClr val="898989"/>
                </a:solidFill>
                <a:latin typeface="Verdana" panose="020B0604030504040204" pitchFamily="34" charset="0"/>
              </a:rPr>
              <a:pPr/>
              <a:t>17</a:t>
            </a:fld>
            <a:endParaRPr lang="en-US" altLang="lv-LV">
              <a:solidFill>
                <a:srgbClr val="898989"/>
              </a:solidFill>
              <a:latin typeface="Verdana" panose="020B0604030504040204" pitchFamily="34" charset="0"/>
            </a:endParaRPr>
          </a:p>
        </p:txBody>
      </p:sp>
      <p:pic>
        <p:nvPicPr>
          <p:cNvPr id="30723" name="Attēls 6">
            <a:extLst>
              <a:ext uri="{FF2B5EF4-FFF2-40B4-BE49-F238E27FC236}">
                <a16:creationId xmlns:a16="http://schemas.microsoft.com/office/drawing/2014/main" id="{893B6FEF-1EA7-4BE2-B2FE-22120F60F73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750" y="4868863"/>
            <a:ext cx="6475413"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Attēls 7">
            <a:extLst>
              <a:ext uri="{FF2B5EF4-FFF2-40B4-BE49-F238E27FC236}">
                <a16:creationId xmlns:a16="http://schemas.microsoft.com/office/drawing/2014/main" id="{90CB5DBA-423D-4885-BE6B-91B99788ACB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0"/>
            <a:ext cx="4237038" cy="48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Box 8">
            <a:extLst>
              <a:ext uri="{FF2B5EF4-FFF2-40B4-BE49-F238E27FC236}">
                <a16:creationId xmlns:a16="http://schemas.microsoft.com/office/drawing/2014/main" id="{5E4A8F31-A31B-4683-A905-AB1C0078F08B}"/>
              </a:ext>
            </a:extLst>
          </p:cNvPr>
          <p:cNvSpPr txBox="1">
            <a:spLocks noChangeArrowheads="1"/>
          </p:cNvSpPr>
          <p:nvPr/>
        </p:nvSpPr>
        <p:spPr bwMode="auto">
          <a:xfrm>
            <a:off x="468313" y="3860800"/>
            <a:ext cx="3671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solidFill>
                  <a:srgbClr val="FF0000"/>
                </a:solidFill>
              </a:rPr>
              <a:t> sākot no 773 lpp. un ne tikai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aida numura vietturis 5">
            <a:extLst>
              <a:ext uri="{FF2B5EF4-FFF2-40B4-BE49-F238E27FC236}">
                <a16:creationId xmlns:a16="http://schemas.microsoft.com/office/drawing/2014/main" id="{499548E8-03AA-4A93-8145-0196804A66CB}"/>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F01D937-AEB8-4976-882A-99CFDE787558}" type="slidenum">
              <a:rPr lang="en-US" altLang="lv-LV">
                <a:solidFill>
                  <a:srgbClr val="898989"/>
                </a:solidFill>
                <a:latin typeface="Verdana" panose="020B0604030504040204" pitchFamily="34" charset="0"/>
              </a:rPr>
              <a:pPr/>
              <a:t>18</a:t>
            </a:fld>
            <a:endParaRPr lang="en-US" altLang="lv-LV">
              <a:solidFill>
                <a:srgbClr val="898989"/>
              </a:solidFill>
              <a:latin typeface="Verdana" panose="020B0604030504040204" pitchFamily="34" charset="0"/>
            </a:endParaRPr>
          </a:p>
        </p:txBody>
      </p:sp>
      <p:pic>
        <p:nvPicPr>
          <p:cNvPr id="31747" name="Attēls 1">
            <a:extLst>
              <a:ext uri="{FF2B5EF4-FFF2-40B4-BE49-F238E27FC236}">
                <a16:creationId xmlns:a16="http://schemas.microsoft.com/office/drawing/2014/main" id="{BD0753E8-C35E-4D59-BCD2-16E632E5D37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57425" y="1630363"/>
            <a:ext cx="66421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Attēls 2">
            <a:extLst>
              <a:ext uri="{FF2B5EF4-FFF2-40B4-BE49-F238E27FC236}">
                <a16:creationId xmlns:a16="http://schemas.microsoft.com/office/drawing/2014/main" id="{313F1AFF-07DE-43A1-9A8B-412EAE7CEF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4149725"/>
            <a:ext cx="63373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āls 7">
            <a:extLst>
              <a:ext uri="{FF2B5EF4-FFF2-40B4-BE49-F238E27FC236}">
                <a16:creationId xmlns:a16="http://schemas.microsoft.com/office/drawing/2014/main" id="{844150E8-97C1-4961-BD2C-49E975E6670F}"/>
              </a:ext>
            </a:extLst>
          </p:cNvPr>
          <p:cNvSpPr/>
          <p:nvPr/>
        </p:nvSpPr>
        <p:spPr>
          <a:xfrm>
            <a:off x="1835150" y="3284538"/>
            <a:ext cx="5545138" cy="865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aida numura vietturis 5">
            <a:extLst>
              <a:ext uri="{FF2B5EF4-FFF2-40B4-BE49-F238E27FC236}">
                <a16:creationId xmlns:a16="http://schemas.microsoft.com/office/drawing/2014/main" id="{C151CC5D-5861-4BE2-94B6-87D68FE30FA8}"/>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EAAD935-22D4-4C8C-B4E5-85A6B8F2B576}" type="slidenum">
              <a:rPr lang="en-US" altLang="lv-LV">
                <a:solidFill>
                  <a:srgbClr val="898989"/>
                </a:solidFill>
                <a:latin typeface="Verdana" panose="020B0604030504040204" pitchFamily="34" charset="0"/>
              </a:rPr>
              <a:pPr/>
              <a:t>19</a:t>
            </a:fld>
            <a:endParaRPr lang="en-US" altLang="lv-LV">
              <a:solidFill>
                <a:srgbClr val="898989"/>
              </a:solidFill>
              <a:latin typeface="Verdana" panose="020B0604030504040204" pitchFamily="34" charset="0"/>
            </a:endParaRPr>
          </a:p>
        </p:txBody>
      </p:sp>
      <p:sp>
        <p:nvSpPr>
          <p:cNvPr id="32771" name="TextBox 3">
            <a:extLst>
              <a:ext uri="{FF2B5EF4-FFF2-40B4-BE49-F238E27FC236}">
                <a16:creationId xmlns:a16="http://schemas.microsoft.com/office/drawing/2014/main" id="{AA75D9DB-9DDC-4F64-A2ED-935AF5A01F94}"/>
              </a:ext>
            </a:extLst>
          </p:cNvPr>
          <p:cNvSpPr txBox="1">
            <a:spLocks noChangeArrowheads="1"/>
          </p:cNvSpPr>
          <p:nvPr/>
        </p:nvSpPr>
        <p:spPr bwMode="auto">
          <a:xfrm>
            <a:off x="827088" y="1773238"/>
            <a:ext cx="734536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t>Turpretim Darba laika uzskaites tabeles ( nav obligātas), ja organizācijai , nav noteikts tās veidot, neatkarīgi no finansējuma avota.</a:t>
            </a:r>
          </a:p>
          <a:p>
            <a:endParaRPr lang="lv-LV" altLang="lv-LV"/>
          </a:p>
          <a:p>
            <a:endParaRPr lang="lv-LV" altLang="lv-LV"/>
          </a:p>
          <a:p>
            <a:r>
              <a:rPr lang="lv-LV" altLang="lv-LV"/>
              <a:t>Pierādījumiem jābūt pārbaudāmiem un pieejamiem.</a:t>
            </a:r>
          </a:p>
          <a:p>
            <a:endParaRPr lang="lv-LV" altLang="lv-LV"/>
          </a:p>
          <a:p>
            <a:endParaRPr lang="lv-LV" altLang="lv-LV"/>
          </a:p>
          <a:p>
            <a:r>
              <a:rPr lang="lv-LV" altLang="lv-LV"/>
              <a:t>Pareizi jāarhivē — vismaz 5 gadus pēc gala maksājuma saņemšanas ( izņēmums ir , ja summa ir līdz  EUR 60 000 dokumentācija par projektu jāglabā trīs gadi) ilgāk par 5 gadiem,  pie nosacījuma, ja tiek veiktas kādas kontroles procedūras (piemēram, revīzija, izmeklēšana vai tiesvedība) pie šī nosacījuma pierādījumi jāglabā, līdz tie beidzas.</a:t>
            </a:r>
          </a:p>
        </p:txBody>
      </p:sp>
      <p:sp>
        <p:nvSpPr>
          <p:cNvPr id="32772" name="TextBox 4">
            <a:extLst>
              <a:ext uri="{FF2B5EF4-FFF2-40B4-BE49-F238E27FC236}">
                <a16:creationId xmlns:a16="http://schemas.microsoft.com/office/drawing/2014/main" id="{9F4E4415-F40C-4FD8-B719-5F9899679858}"/>
              </a:ext>
            </a:extLst>
          </p:cNvPr>
          <p:cNvSpPr txBox="1">
            <a:spLocks noChangeArrowheads="1"/>
          </p:cNvSpPr>
          <p:nvPr/>
        </p:nvSpPr>
        <p:spPr bwMode="auto">
          <a:xfrm>
            <a:off x="2700338" y="333375"/>
            <a:ext cx="4895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t>Uzskaite un dokumentācija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Virsraksts 1">
            <a:extLst>
              <a:ext uri="{FF2B5EF4-FFF2-40B4-BE49-F238E27FC236}">
                <a16:creationId xmlns:a16="http://schemas.microsoft.com/office/drawing/2014/main" id="{48E14A1F-3454-4FAF-9638-C6BED322F978}"/>
              </a:ext>
            </a:extLst>
          </p:cNvPr>
          <p:cNvSpPr>
            <a:spLocks noGrp="1"/>
          </p:cNvSpPr>
          <p:nvPr>
            <p:ph type="title"/>
          </p:nvPr>
        </p:nvSpPr>
        <p:spPr>
          <a:xfrm>
            <a:off x="2590800" y="381000"/>
            <a:ext cx="6096000" cy="1036638"/>
          </a:xfrm>
        </p:spPr>
        <p:txBody>
          <a:bodyPr/>
          <a:lstStyle/>
          <a:p>
            <a:r>
              <a:rPr lang="lv-LV" altLang="lv-LV" sz="2200">
                <a:ea typeface="MS PGothic" panose="020B0600070205080204" pitchFamily="34" charset="-128"/>
              </a:rPr>
              <a:t>Kāpēc EK plāno izmantot vienreizējo finansējumu modeli (Lump sum)?</a:t>
            </a:r>
          </a:p>
        </p:txBody>
      </p:sp>
      <p:sp>
        <p:nvSpPr>
          <p:cNvPr id="15363" name="Satura vietturis 2">
            <a:extLst>
              <a:ext uri="{FF2B5EF4-FFF2-40B4-BE49-F238E27FC236}">
                <a16:creationId xmlns:a16="http://schemas.microsoft.com/office/drawing/2014/main" id="{26537A6D-FA12-4DD6-A974-0B578231566C}"/>
              </a:ext>
            </a:extLst>
          </p:cNvPr>
          <p:cNvSpPr>
            <a:spLocks noGrp="1"/>
          </p:cNvSpPr>
          <p:nvPr>
            <p:ph idx="1"/>
          </p:nvPr>
        </p:nvSpPr>
        <p:spPr>
          <a:xfrm>
            <a:off x="755650" y="1752600"/>
            <a:ext cx="7931150" cy="4373563"/>
          </a:xfrm>
        </p:spPr>
        <p:txBody>
          <a:bodyPr>
            <a:normAutofit lnSpcReduction="10000"/>
          </a:bodyPr>
          <a:lstStyle/>
          <a:p>
            <a:pPr>
              <a:lnSpc>
                <a:spcPct val="90000"/>
              </a:lnSpc>
              <a:defRPr/>
            </a:pPr>
            <a:r>
              <a:rPr lang="lv-LV" altLang="lv-LV" b="1" dirty="0">
                <a:ea typeface="MS PGothic" panose="020B0600070205080204" pitchFamily="34" charset="-128"/>
              </a:rPr>
              <a:t>Ievērojams vienkāršošanas un kļūdu samazināšanas potenciāls</a:t>
            </a:r>
          </a:p>
          <a:p>
            <a:pPr>
              <a:lnSpc>
                <a:spcPct val="90000"/>
              </a:lnSpc>
              <a:buFont typeface="Arial" panose="020B0604020202020204" pitchFamily="34" charset="0"/>
              <a:buChar char="•"/>
              <a:defRPr/>
            </a:pPr>
            <a:r>
              <a:rPr lang="lv-LV" altLang="lv-LV" dirty="0">
                <a:ea typeface="MS PGothic" panose="020B0600070205080204" pitchFamily="34" charset="-128"/>
              </a:rPr>
              <a:t>Finansējums, kas balstīts uz reālo izmaksu atlīdzināšanu, ir sarežģīts un ar kļūdu iespējamību </a:t>
            </a:r>
          </a:p>
          <a:p>
            <a:pPr>
              <a:lnSpc>
                <a:spcPct val="90000"/>
              </a:lnSpc>
              <a:defRPr/>
            </a:pPr>
            <a:r>
              <a:rPr lang="lv-LV" altLang="lv-LV" b="1" dirty="0">
                <a:ea typeface="MS PGothic" panose="020B0600070205080204" pitchFamily="34" charset="-128"/>
              </a:rPr>
              <a:t>Koncentrācija uz veiktspēju</a:t>
            </a:r>
          </a:p>
          <a:p>
            <a:pPr>
              <a:lnSpc>
                <a:spcPct val="90000"/>
              </a:lnSpc>
              <a:buFont typeface="Arial" panose="020B0604020202020204" pitchFamily="34" charset="0"/>
              <a:buChar char="•"/>
              <a:defRPr/>
            </a:pPr>
            <a:r>
              <a:rPr lang="lv-LV" altLang="lv-LV" dirty="0">
                <a:ea typeface="MS PGothic" panose="020B0600070205080204" pitchFamily="34" charset="-128"/>
              </a:rPr>
              <a:t>Mazāk koncentrējieties uz finanšu pārvaldību un vairāk uz saturu</a:t>
            </a:r>
          </a:p>
          <a:p>
            <a:pPr>
              <a:lnSpc>
                <a:spcPct val="90000"/>
              </a:lnSpc>
              <a:defRPr/>
            </a:pPr>
            <a:r>
              <a:rPr lang="lv-LV" altLang="lv-LV" b="1" dirty="0">
                <a:ea typeface="MS PGothic" panose="020B0600070205080204" pitchFamily="34" charset="-128"/>
              </a:rPr>
              <a:t>Eiropas Revīzijas palātas ieteikums</a:t>
            </a:r>
          </a:p>
          <a:p>
            <a:pPr>
              <a:lnSpc>
                <a:spcPct val="90000"/>
              </a:lnSpc>
              <a:buFont typeface="Arial" panose="020B0604020202020204" pitchFamily="34" charset="0"/>
              <a:buChar char="•"/>
              <a:defRPr/>
            </a:pPr>
            <a:r>
              <a:rPr lang="lv-LV" altLang="lv-LV" dirty="0">
                <a:ea typeface="MS PGothic" panose="020B0600070205080204" pitchFamily="34" charset="-128"/>
              </a:rPr>
              <a:t>Pārbaudīt, novērtēt un uzlabot vienreizējo finansējumu plašākā mērogā </a:t>
            </a:r>
          </a:p>
          <a:p>
            <a:pPr>
              <a:lnSpc>
                <a:spcPct val="90000"/>
              </a:lnSpc>
              <a:defRPr/>
            </a:pPr>
            <a:r>
              <a:rPr lang="lv-LV" altLang="lv-LV" b="1" dirty="0">
                <a:ea typeface="MS PGothic" panose="020B0600070205080204" pitchFamily="34" charset="-128"/>
              </a:rPr>
              <a:t>Regula “Apvārsnis Eiropa”</a:t>
            </a:r>
          </a:p>
          <a:p>
            <a:pPr>
              <a:lnSpc>
                <a:spcPct val="90000"/>
              </a:lnSpc>
              <a:buFont typeface="Arial" panose="020B0604020202020204" pitchFamily="34" charset="0"/>
              <a:buChar char="•"/>
              <a:defRPr/>
            </a:pPr>
            <a:r>
              <a:rPr lang="lv-LV" altLang="lv-LV" dirty="0">
                <a:ea typeface="MS PGothic" panose="020B0600070205080204" pitchFamily="34" charset="-128"/>
              </a:rPr>
              <a:t>nākotnē jāīsteno, ņemot vērā […] vienreizējus maksājumus, vienotas likmes vai vienības izmaksas, lai turpinātu uzsākto kursu uz projektu īstenošanas vienkāršošanu.</a:t>
            </a:r>
          </a:p>
        </p:txBody>
      </p:sp>
      <p:sp>
        <p:nvSpPr>
          <p:cNvPr id="15364" name="Slaida numura vietturis 5">
            <a:extLst>
              <a:ext uri="{FF2B5EF4-FFF2-40B4-BE49-F238E27FC236}">
                <a16:creationId xmlns:a16="http://schemas.microsoft.com/office/drawing/2014/main" id="{99785D67-9477-493C-9377-7B4535C6747B}"/>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7E77766-CC41-450F-A3F5-69EE30211BAF}" type="slidenum">
              <a:rPr lang="en-US" altLang="lv-LV">
                <a:solidFill>
                  <a:srgbClr val="898989"/>
                </a:solidFill>
                <a:latin typeface="Verdana" panose="020B0604030504040204" pitchFamily="34" charset="0"/>
              </a:rPr>
              <a:pPr/>
              <a:t>2</a:t>
            </a:fld>
            <a:endParaRPr lang="en-US" altLang="lv-LV">
              <a:solidFill>
                <a:srgbClr val="898989"/>
              </a:solidFill>
              <a:latin typeface="Verdana" panose="020B060403050404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aida numura vietturis 5">
            <a:extLst>
              <a:ext uri="{FF2B5EF4-FFF2-40B4-BE49-F238E27FC236}">
                <a16:creationId xmlns:a16="http://schemas.microsoft.com/office/drawing/2014/main" id="{485AACD0-BFBB-48E2-AEBA-C301DCEA00B8}"/>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786B89-A437-45A0-8669-24690C08173C}" type="slidenum">
              <a:rPr lang="en-US" altLang="lv-LV">
                <a:solidFill>
                  <a:srgbClr val="898989"/>
                </a:solidFill>
                <a:latin typeface="Verdana" panose="020B0604030504040204" pitchFamily="34" charset="0"/>
              </a:rPr>
              <a:pPr/>
              <a:t>20</a:t>
            </a:fld>
            <a:endParaRPr lang="en-US" altLang="lv-LV">
              <a:solidFill>
                <a:srgbClr val="898989"/>
              </a:solidFill>
              <a:latin typeface="Verdana" panose="020B0604030504040204" pitchFamily="34" charset="0"/>
            </a:endParaRPr>
          </a:p>
        </p:txBody>
      </p:sp>
      <p:pic>
        <p:nvPicPr>
          <p:cNvPr id="33795" name="Attēls 1">
            <a:extLst>
              <a:ext uri="{FF2B5EF4-FFF2-40B4-BE49-F238E27FC236}">
                <a16:creationId xmlns:a16="http://schemas.microsoft.com/office/drawing/2014/main" id="{64D61FEF-D0FD-4AF9-91A5-BE831498306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4950" y="1620838"/>
            <a:ext cx="6281738" cy="380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2">
            <a:extLst>
              <a:ext uri="{FF2B5EF4-FFF2-40B4-BE49-F238E27FC236}">
                <a16:creationId xmlns:a16="http://schemas.microsoft.com/office/drawing/2014/main" id="{732B5B75-5969-457D-91BC-6242F6F0A14A}"/>
              </a:ext>
            </a:extLst>
          </p:cNvPr>
          <p:cNvSpPr txBox="1">
            <a:spLocks noChangeArrowheads="1"/>
          </p:cNvSpPr>
          <p:nvPr/>
        </p:nvSpPr>
        <p:spPr bwMode="auto">
          <a:xfrm>
            <a:off x="3492500" y="549275"/>
            <a:ext cx="467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t>Atskaites un to periodi ?</a:t>
            </a:r>
          </a:p>
        </p:txBody>
      </p:sp>
      <p:sp>
        <p:nvSpPr>
          <p:cNvPr id="33797" name="Taisnstūris 3">
            <a:extLst>
              <a:ext uri="{FF2B5EF4-FFF2-40B4-BE49-F238E27FC236}">
                <a16:creationId xmlns:a16="http://schemas.microsoft.com/office/drawing/2014/main" id="{FEF78919-2AD2-4E65-A6C9-786D9C74E46B}"/>
              </a:ext>
            </a:extLst>
          </p:cNvPr>
          <p:cNvSpPr>
            <a:spLocks noChangeArrowheads="1"/>
          </p:cNvSpPr>
          <p:nvPr/>
        </p:nvSpPr>
        <p:spPr bwMode="auto">
          <a:xfrm>
            <a:off x="611188" y="5567363"/>
            <a:ext cx="68040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t> Gala finanšu pārskatu (vienu kopīgu finanšu pārskatu konsorcijam) sistēma aizpilda automātiski (ar summu, kas noteikta kā galīgā Projekta summa).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aida numura vietturis 5">
            <a:extLst>
              <a:ext uri="{FF2B5EF4-FFF2-40B4-BE49-F238E27FC236}">
                <a16:creationId xmlns:a16="http://schemas.microsoft.com/office/drawing/2014/main" id="{C57A450B-CB77-463B-AA46-40F914E0F92B}"/>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6E65E32-EB3F-40CD-B5B4-0F17A8110827}" type="slidenum">
              <a:rPr lang="en-US" altLang="lv-LV">
                <a:solidFill>
                  <a:srgbClr val="898989"/>
                </a:solidFill>
                <a:latin typeface="Verdana" panose="020B0604030504040204" pitchFamily="34" charset="0"/>
              </a:rPr>
              <a:pPr/>
              <a:t>21</a:t>
            </a:fld>
            <a:endParaRPr lang="en-US" altLang="lv-LV">
              <a:solidFill>
                <a:srgbClr val="898989"/>
              </a:solidFill>
              <a:latin typeface="Verdana" panose="020B0604030504040204" pitchFamily="34" charset="0"/>
            </a:endParaRPr>
          </a:p>
        </p:txBody>
      </p:sp>
      <p:pic>
        <p:nvPicPr>
          <p:cNvPr id="34819" name="Attēls 1">
            <a:extLst>
              <a:ext uri="{FF2B5EF4-FFF2-40B4-BE49-F238E27FC236}">
                <a16:creationId xmlns:a16="http://schemas.microsoft.com/office/drawing/2014/main" id="{0850E38E-79EA-45AC-9B97-C8EF3983748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121150"/>
            <a:ext cx="794861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TextBox 2">
            <a:extLst>
              <a:ext uri="{FF2B5EF4-FFF2-40B4-BE49-F238E27FC236}">
                <a16:creationId xmlns:a16="http://schemas.microsoft.com/office/drawing/2014/main" id="{0F48A07B-371E-4114-98D4-C54A163E80EA}"/>
              </a:ext>
            </a:extLst>
          </p:cNvPr>
          <p:cNvSpPr txBox="1">
            <a:spLocks noChangeArrowheads="1"/>
          </p:cNvSpPr>
          <p:nvPr/>
        </p:nvSpPr>
        <p:spPr bwMode="auto">
          <a:xfrm>
            <a:off x="3059113" y="549275"/>
            <a:ext cx="3889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t>Maksājumi  avansā un noslēguma </a:t>
            </a:r>
          </a:p>
        </p:txBody>
      </p:sp>
      <p:pic>
        <p:nvPicPr>
          <p:cNvPr id="34821" name="Attēls 3">
            <a:extLst>
              <a:ext uri="{FF2B5EF4-FFF2-40B4-BE49-F238E27FC236}">
                <a16:creationId xmlns:a16="http://schemas.microsoft.com/office/drawing/2014/main" id="{03B46D95-9F47-46D8-AEBA-9A6F20AC47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1273175"/>
            <a:ext cx="600392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7834A003-FA46-4A55-B719-678C216F2E44}"/>
              </a:ext>
            </a:extLst>
          </p:cNvPr>
          <p:cNvSpPr>
            <a:spLocks noGrp="1"/>
          </p:cNvSpPr>
          <p:nvPr>
            <p:ph type="title"/>
          </p:nvPr>
        </p:nvSpPr>
        <p:spPr>
          <a:xfrm>
            <a:off x="2987675" y="1316038"/>
            <a:ext cx="5049838" cy="600075"/>
          </a:xfrm>
        </p:spPr>
        <p:txBody>
          <a:bodyPr/>
          <a:lstStyle/>
          <a:p>
            <a:pPr algn="ctr"/>
            <a:r>
              <a:rPr lang="lv-LV" altLang="lv-LV" sz="2800">
                <a:latin typeface="Times New Roman" panose="02020603050405020304" pitchFamily="18" charset="0"/>
                <a:ea typeface="MS PGothic" panose="020B0600070205080204" pitchFamily="34" charset="-128"/>
                <a:cs typeface="Times New Roman" panose="02020603050405020304" pitchFamily="18" charset="0"/>
              </a:rPr>
              <a:t>Paldies par uzmanību! </a:t>
            </a:r>
          </a:p>
        </p:txBody>
      </p:sp>
      <p:sp>
        <p:nvSpPr>
          <p:cNvPr id="35843" name="Slide Number Placeholder 5">
            <a:extLst>
              <a:ext uri="{FF2B5EF4-FFF2-40B4-BE49-F238E27FC236}">
                <a16:creationId xmlns:a16="http://schemas.microsoft.com/office/drawing/2014/main" id="{DC4305B4-BF90-4F8C-AE02-3CE45B1AC29A}"/>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BAA51D7-C3F4-4340-AE65-8F29267D4A0B}" type="slidenum">
              <a:rPr lang="en-US" altLang="lv-LV">
                <a:solidFill>
                  <a:srgbClr val="898989"/>
                </a:solidFill>
                <a:latin typeface="Verdana" panose="020B0604030504040204" pitchFamily="34" charset="0"/>
              </a:rPr>
              <a:pPr/>
              <a:t>22</a:t>
            </a:fld>
            <a:endParaRPr lang="en-US" altLang="lv-LV">
              <a:solidFill>
                <a:srgbClr val="898989"/>
              </a:solidFill>
              <a:latin typeface="Verdana" panose="020B0604030504040204" pitchFamily="34" charset="0"/>
            </a:endParaRPr>
          </a:p>
        </p:txBody>
      </p:sp>
      <p:pic>
        <p:nvPicPr>
          <p:cNvPr id="35844" name="Attēls 4">
            <a:extLst>
              <a:ext uri="{FF2B5EF4-FFF2-40B4-BE49-F238E27FC236}">
                <a16:creationId xmlns:a16="http://schemas.microsoft.com/office/drawing/2014/main" id="{FDA7D836-3E2D-4AB9-A005-50CDAED1D6F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2276475"/>
            <a:ext cx="1914525"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Rectangle 1">
            <a:extLst>
              <a:ext uri="{FF2B5EF4-FFF2-40B4-BE49-F238E27FC236}">
                <a16:creationId xmlns:a16="http://schemas.microsoft.com/office/drawing/2014/main" id="{005C2786-5F46-4275-BF49-E74CE874D26E}"/>
              </a:ext>
            </a:extLst>
          </p:cNvPr>
          <p:cNvSpPr>
            <a:spLocks noChangeArrowheads="1"/>
          </p:cNvSpPr>
          <p:nvPr/>
        </p:nvSpPr>
        <p:spPr bwMode="auto">
          <a:xfrm>
            <a:off x="4067175" y="3429000"/>
            <a:ext cx="48244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lv-LV" altLang="lv-LV" sz="1400" b="1">
                <a:ea typeface="MS PGothic" panose="020B0600070205080204" pitchFamily="34" charset="-128"/>
              </a:rPr>
              <a:t>INGA ŠĪRANTE</a:t>
            </a:r>
            <a:br>
              <a:rPr lang="lv-LV" altLang="lv-LV" sz="1400" b="1">
                <a:ea typeface="MS PGothic" panose="020B0600070205080204" pitchFamily="34" charset="-128"/>
              </a:rPr>
            </a:br>
            <a:r>
              <a:rPr lang="lv-LV" altLang="lv-LV" sz="1400" b="1">
                <a:ea typeface="MS PGothic" panose="020B0600070205080204" pitchFamily="34" charset="-128"/>
              </a:rPr>
              <a:t>VIAA, Nacionālā kontaktpunkta,</a:t>
            </a:r>
            <a:br>
              <a:rPr lang="lv-LV" altLang="lv-LV" sz="1400" b="1">
                <a:ea typeface="MS PGothic" panose="020B0600070205080204" pitchFamily="34" charset="-128"/>
              </a:rPr>
            </a:br>
            <a:r>
              <a:rPr lang="lv-LV" altLang="lv-LV" sz="1400" b="1">
                <a:ea typeface="MS PGothic" panose="020B0600070205080204" pitchFamily="34" charset="-128"/>
              </a:rPr>
              <a:t>Vecākā eksperte</a:t>
            </a:r>
            <a:endParaRPr lang="lv-LV" altLang="lv-LV" sz="1400">
              <a:solidFill>
                <a:srgbClr val="006A7B"/>
              </a:solidFill>
              <a:ea typeface="MS PGothic" panose="020B0600070205080204" pitchFamily="34" charset="-128"/>
            </a:endParaRPr>
          </a:p>
          <a:p>
            <a:pPr algn="ctr"/>
            <a:r>
              <a:rPr lang="lv-LV" altLang="lv-LV" sz="1400">
                <a:solidFill>
                  <a:srgbClr val="006A7B"/>
                </a:solidFill>
                <a:ea typeface="MS PGothic" panose="020B0600070205080204" pitchFamily="34" charset="-128"/>
              </a:rPr>
              <a:t>Mob.tālr. 26337060</a:t>
            </a:r>
            <a:br>
              <a:rPr lang="lv-LV" altLang="lv-LV" sz="1400">
                <a:solidFill>
                  <a:srgbClr val="006A7B"/>
                </a:solidFill>
                <a:ea typeface="MS PGothic" panose="020B0600070205080204" pitchFamily="34" charset="-128"/>
              </a:rPr>
            </a:br>
            <a:r>
              <a:rPr lang="lv-LV" altLang="lv-LV" sz="1400">
                <a:solidFill>
                  <a:srgbClr val="006A7B"/>
                </a:solidFill>
                <a:ea typeface="MS PGothic" panose="020B0600070205080204" pitchFamily="34" charset="-128"/>
                <a:hlinkClick r:id="rId3"/>
              </a:rPr>
              <a:t>inga.sirante@viaa.gov.lv</a:t>
            </a:r>
            <a:endParaRPr lang="lv-LV" altLang="lv-LV" sz="1400">
              <a:solidFill>
                <a:srgbClr val="006A7B"/>
              </a:solidFill>
              <a:ea typeface="MS PGothic" panose="020B0600070205080204" pitchFamily="34" charset="-128"/>
            </a:endParaRPr>
          </a:p>
          <a:p>
            <a:pPr algn="ctr"/>
            <a:r>
              <a:rPr lang="lv-LV" altLang="lv-LV" sz="1400">
                <a:solidFill>
                  <a:srgbClr val="006A7B"/>
                </a:solidFill>
                <a:ea typeface="MS PGothic" panose="020B0600070205080204" pitchFamily="34" charset="-128"/>
              </a:rPr>
              <a:t> </a:t>
            </a:r>
          </a:p>
        </p:txBody>
      </p:sp>
      <p:sp>
        <p:nvSpPr>
          <p:cNvPr id="35846" name="TextBox 1">
            <a:extLst>
              <a:ext uri="{FF2B5EF4-FFF2-40B4-BE49-F238E27FC236}">
                <a16:creationId xmlns:a16="http://schemas.microsoft.com/office/drawing/2014/main" id="{3DDAD672-1620-496E-B291-694BEDB74443}"/>
              </a:ext>
            </a:extLst>
          </p:cNvPr>
          <p:cNvSpPr txBox="1">
            <a:spLocks noChangeArrowheads="1"/>
          </p:cNvSpPr>
          <p:nvPr/>
        </p:nvSpPr>
        <p:spPr bwMode="auto">
          <a:xfrm>
            <a:off x="1258888" y="5084763"/>
            <a:ext cx="64087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solidFill>
                  <a:srgbClr val="FF0000"/>
                </a:solidFill>
              </a:rPr>
              <a:t>Svarīga informācija !!!!</a:t>
            </a:r>
          </a:p>
          <a:p>
            <a:endParaRPr lang="lv-LV" altLang="lv-LV">
              <a:solidFill>
                <a:srgbClr val="FF0000"/>
              </a:solidFill>
            </a:endParaRPr>
          </a:p>
          <a:p>
            <a:r>
              <a:rPr lang="lv-LV" altLang="lv-LV">
                <a:solidFill>
                  <a:srgbClr val="FF0000"/>
                </a:solidFill>
              </a:rPr>
              <a:t>Ar 01.01.2022. Nacionālais kontaktpunkts Latvijas Zinātnes padomes sastāvā, mainīsies e-pasts!!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Virsraksts 1">
            <a:extLst>
              <a:ext uri="{FF2B5EF4-FFF2-40B4-BE49-F238E27FC236}">
                <a16:creationId xmlns:a16="http://schemas.microsoft.com/office/drawing/2014/main" id="{35DCE558-F0DD-4201-9862-01172C9E9426}"/>
              </a:ext>
            </a:extLst>
          </p:cNvPr>
          <p:cNvSpPr>
            <a:spLocks noGrp="1"/>
          </p:cNvSpPr>
          <p:nvPr>
            <p:ph type="title"/>
          </p:nvPr>
        </p:nvSpPr>
        <p:spPr>
          <a:xfrm>
            <a:off x="2590800" y="381000"/>
            <a:ext cx="6096000" cy="1036638"/>
          </a:xfrm>
        </p:spPr>
        <p:txBody>
          <a:bodyPr/>
          <a:lstStyle/>
          <a:p>
            <a:r>
              <a:rPr lang="lv-LV" altLang="lv-LV">
                <a:ea typeface="MS PGothic" panose="020B0600070205080204" pitchFamily="34" charset="-128"/>
              </a:rPr>
              <a:t> EK organizētās aptaujas rezultāti - Atsauksmes kopumā ir pozitīvas</a:t>
            </a:r>
          </a:p>
        </p:txBody>
      </p:sp>
      <p:sp>
        <p:nvSpPr>
          <p:cNvPr id="16387" name="Satura vietturis 2">
            <a:extLst>
              <a:ext uri="{FF2B5EF4-FFF2-40B4-BE49-F238E27FC236}">
                <a16:creationId xmlns:a16="http://schemas.microsoft.com/office/drawing/2014/main" id="{6D44BF48-B95B-4E3C-A875-7CE2CA266F64}"/>
              </a:ext>
            </a:extLst>
          </p:cNvPr>
          <p:cNvSpPr>
            <a:spLocks noGrp="1"/>
          </p:cNvSpPr>
          <p:nvPr>
            <p:ph idx="1"/>
          </p:nvPr>
        </p:nvSpPr>
        <p:spPr>
          <a:xfrm>
            <a:off x="468313" y="1752600"/>
            <a:ext cx="8218487" cy="1963738"/>
          </a:xfrm>
        </p:spPr>
        <p:txBody>
          <a:bodyPr/>
          <a:lstStyle/>
          <a:p>
            <a:r>
              <a:rPr lang="lv-LV" altLang="lv-LV">
                <a:ea typeface="MS PGothic" panose="020B0600070205080204" pitchFamily="34" charset="-128"/>
              </a:rPr>
              <a:t>H2020 programmas īstenotie projekti ar vienreizējā finansējuma pieeju sasniedza </a:t>
            </a:r>
            <a:r>
              <a:rPr lang="lv-LV" altLang="lv-LV" b="1">
                <a:ea typeface="MS PGothic" panose="020B0600070205080204" pitchFamily="34" charset="-128"/>
              </a:rPr>
              <a:t>divus galvenos mērķus</a:t>
            </a:r>
            <a:r>
              <a:rPr lang="lv-LV" altLang="lv-LV">
                <a:ea typeface="MS PGothic" panose="020B0600070205080204" pitchFamily="34" charset="-128"/>
              </a:rPr>
              <a:t>:</a:t>
            </a:r>
          </a:p>
          <a:p>
            <a:r>
              <a:rPr lang="lv-LV" altLang="lv-LV">
                <a:ea typeface="MS PGothic" panose="020B0600070205080204" pitchFamily="34" charset="-128"/>
              </a:rPr>
              <a:t>•administratīvā sloga ievērojama samazināšana;</a:t>
            </a:r>
          </a:p>
          <a:p>
            <a:r>
              <a:rPr lang="lv-LV" altLang="lv-LV">
                <a:ea typeface="MS PGothic" panose="020B0600070205080204" pitchFamily="34" charset="-128"/>
              </a:rPr>
              <a:t>•pārorientējot uzmanību no finanšu kontroles uz projektu saturu;</a:t>
            </a:r>
          </a:p>
        </p:txBody>
      </p:sp>
      <p:sp>
        <p:nvSpPr>
          <p:cNvPr id="16388" name="Slaida numura vietturis 5">
            <a:extLst>
              <a:ext uri="{FF2B5EF4-FFF2-40B4-BE49-F238E27FC236}">
                <a16:creationId xmlns:a16="http://schemas.microsoft.com/office/drawing/2014/main" id="{BA8A5D4C-758A-473D-A101-935422A3BAA8}"/>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415F8F-D16C-4A02-A23D-4D19B50E76BA}" type="slidenum">
              <a:rPr lang="en-US" altLang="lv-LV">
                <a:solidFill>
                  <a:srgbClr val="898989"/>
                </a:solidFill>
                <a:latin typeface="Verdana" panose="020B0604030504040204" pitchFamily="34" charset="0"/>
              </a:rPr>
              <a:pPr/>
              <a:t>3</a:t>
            </a:fld>
            <a:endParaRPr lang="en-US" altLang="lv-LV">
              <a:solidFill>
                <a:srgbClr val="898989"/>
              </a:solidFill>
              <a:latin typeface="Verdana" panose="020B0604030504040204" pitchFamily="34" charset="0"/>
            </a:endParaRPr>
          </a:p>
        </p:txBody>
      </p:sp>
      <p:pic>
        <p:nvPicPr>
          <p:cNvPr id="16389" name="Attēls 6">
            <a:extLst>
              <a:ext uri="{FF2B5EF4-FFF2-40B4-BE49-F238E27FC236}">
                <a16:creationId xmlns:a16="http://schemas.microsoft.com/office/drawing/2014/main" id="{3C6B8B1A-AA59-454C-B9EE-37234FF9742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7675" y="3716338"/>
            <a:ext cx="5780088"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aisnstūris 7">
            <a:extLst>
              <a:ext uri="{FF2B5EF4-FFF2-40B4-BE49-F238E27FC236}">
                <a16:creationId xmlns:a16="http://schemas.microsoft.com/office/drawing/2014/main" id="{A5ED77E9-EC1D-44E4-A8BA-C8954BF14FDA}"/>
              </a:ext>
            </a:extLst>
          </p:cNvPr>
          <p:cNvSpPr>
            <a:spLocks noChangeArrowheads="1"/>
          </p:cNvSpPr>
          <p:nvPr/>
        </p:nvSpPr>
        <p:spPr bwMode="auto">
          <a:xfrm flipH="1">
            <a:off x="5724525" y="4652963"/>
            <a:ext cx="3144838"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b="1"/>
              <a:t>….bet protams EK piekrīt, ka vēl ir ko uzlabot un pilnveidot…pilotētajā Vienreizējā maksājuma pieejā…</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Virsraksts 1">
            <a:extLst>
              <a:ext uri="{FF2B5EF4-FFF2-40B4-BE49-F238E27FC236}">
                <a16:creationId xmlns:a16="http://schemas.microsoft.com/office/drawing/2014/main" id="{52E4FAAB-6ACB-497C-8722-056C4D8E58C7}"/>
              </a:ext>
            </a:extLst>
          </p:cNvPr>
          <p:cNvSpPr>
            <a:spLocks noGrp="1"/>
          </p:cNvSpPr>
          <p:nvPr>
            <p:ph type="title"/>
          </p:nvPr>
        </p:nvSpPr>
        <p:spPr>
          <a:xfrm>
            <a:off x="2590800" y="381000"/>
            <a:ext cx="6096000" cy="1036638"/>
          </a:xfrm>
        </p:spPr>
        <p:txBody>
          <a:bodyPr/>
          <a:lstStyle/>
          <a:p>
            <a:r>
              <a:rPr lang="lv-LV" altLang="lv-LV" sz="2200">
                <a:ea typeface="MS PGothic" panose="020B0600070205080204" pitchFamily="34" charset="-128"/>
              </a:rPr>
              <a:t>Kuriem konkursiem tiks piemērota vienreizējā maksājuma pieeja?</a:t>
            </a:r>
          </a:p>
        </p:txBody>
      </p:sp>
      <p:sp>
        <p:nvSpPr>
          <p:cNvPr id="17411" name="Satura vietturis 2">
            <a:extLst>
              <a:ext uri="{FF2B5EF4-FFF2-40B4-BE49-F238E27FC236}">
                <a16:creationId xmlns:a16="http://schemas.microsoft.com/office/drawing/2014/main" id="{DA73DC32-C5B4-47D9-937D-701184EDAEDB}"/>
              </a:ext>
            </a:extLst>
          </p:cNvPr>
          <p:cNvSpPr>
            <a:spLocks noGrp="1"/>
          </p:cNvSpPr>
          <p:nvPr>
            <p:ph idx="1"/>
          </p:nvPr>
        </p:nvSpPr>
        <p:spPr>
          <a:xfrm>
            <a:off x="323850" y="1752600"/>
            <a:ext cx="8515350" cy="4572000"/>
          </a:xfrm>
        </p:spPr>
        <p:txBody>
          <a:bodyPr>
            <a:normAutofit lnSpcReduction="10000"/>
          </a:bodyPr>
          <a:lstStyle/>
          <a:p>
            <a:pPr>
              <a:lnSpc>
                <a:spcPct val="80000"/>
              </a:lnSpc>
              <a:defRPr/>
            </a:pPr>
            <a:r>
              <a:rPr lang="lv-LV" altLang="lv-LV" sz="1600" b="1" dirty="0">
                <a:ea typeface="MS PGothic" panose="020B0600070205080204" pitchFamily="34" charset="-128"/>
              </a:rPr>
              <a:t>Katra klastera vai programmas daļa nosaka savus vienreizējos maksājumu pieejas konkursus</a:t>
            </a:r>
          </a:p>
          <a:p>
            <a:pPr>
              <a:lnSpc>
                <a:spcPct val="80000"/>
              </a:lnSpc>
              <a:buFont typeface="Arial" panose="020B0604020202020204" pitchFamily="34" charset="0"/>
              <a:buChar char="•"/>
              <a:defRPr/>
            </a:pPr>
            <a:r>
              <a:rPr lang="lv-LV" altLang="lv-LV" sz="1600" dirty="0">
                <a:ea typeface="MS PGothic" panose="020B0600070205080204" pitchFamily="34" charset="-128"/>
              </a:rPr>
              <a:t>tā ir daļa no darba programmas sagatavošanas procesa;</a:t>
            </a:r>
          </a:p>
          <a:p>
            <a:pPr>
              <a:lnSpc>
                <a:spcPct val="80000"/>
              </a:lnSpc>
              <a:buFont typeface="Arial" panose="020B0604020202020204" pitchFamily="34" charset="0"/>
              <a:buChar char="•"/>
              <a:defRPr/>
            </a:pPr>
            <a:r>
              <a:rPr lang="lv-LV" altLang="lv-LV" sz="1600" dirty="0">
                <a:ea typeface="MS PGothic" panose="020B0600070205080204" pitchFamily="34" charset="-128"/>
              </a:rPr>
              <a:t>vienreizējo maksājumu  pieejas konkursu saraksts vēl nav pieejams.</a:t>
            </a:r>
          </a:p>
          <a:p>
            <a:pPr>
              <a:lnSpc>
                <a:spcPct val="80000"/>
              </a:lnSpc>
              <a:defRPr/>
            </a:pPr>
            <a:endParaRPr lang="lv-LV" altLang="lv-LV" sz="1600" dirty="0">
              <a:ea typeface="MS PGothic" panose="020B0600070205080204" pitchFamily="34" charset="-128"/>
            </a:endParaRPr>
          </a:p>
          <a:p>
            <a:pPr>
              <a:lnSpc>
                <a:spcPct val="80000"/>
              </a:lnSpc>
              <a:defRPr/>
            </a:pPr>
            <a:endParaRPr lang="lv-LV" altLang="lv-LV" sz="1600" dirty="0">
              <a:ea typeface="MS PGothic" panose="020B0600070205080204" pitchFamily="34" charset="-128"/>
            </a:endParaRPr>
          </a:p>
          <a:p>
            <a:pPr>
              <a:lnSpc>
                <a:spcPct val="80000"/>
              </a:lnSpc>
              <a:defRPr/>
            </a:pPr>
            <a:r>
              <a:rPr lang="lv-LV" altLang="lv-LV" sz="1600" b="1" dirty="0">
                <a:ea typeface="MS PGothic" panose="020B0600070205080204" pitchFamily="34" charset="-128"/>
              </a:rPr>
              <a:t>Darba programma 2022. gadam</a:t>
            </a:r>
          </a:p>
          <a:p>
            <a:pPr>
              <a:lnSpc>
                <a:spcPct val="80000"/>
              </a:lnSpc>
              <a:buFont typeface="Arial" panose="020B0604020202020204" pitchFamily="34" charset="0"/>
              <a:buChar char="•"/>
              <a:defRPr/>
            </a:pPr>
            <a:r>
              <a:rPr lang="lv-LV" altLang="lv-LV" sz="1600" dirty="0">
                <a:ea typeface="MS PGothic" panose="020B0600070205080204" pitchFamily="34" charset="-128"/>
              </a:rPr>
              <a:t>Ar darba programmas grozījumiem, kas plānojas 2022. gada aprīlī tiks plānoti vienreizēju maksājumu pieejas konkursi;</a:t>
            </a:r>
          </a:p>
          <a:p>
            <a:pPr>
              <a:lnSpc>
                <a:spcPct val="80000"/>
              </a:lnSpc>
              <a:buFont typeface="Arial" panose="020B0604020202020204" pitchFamily="34" charset="0"/>
              <a:buChar char="•"/>
              <a:defRPr/>
            </a:pPr>
            <a:r>
              <a:rPr lang="lv-LV" altLang="lv-LV" sz="1600" dirty="0">
                <a:ea typeface="MS PGothic" panose="020B0600070205080204" pitchFamily="34" charset="-128"/>
              </a:rPr>
              <a:t>Lai pieteikuma iesniedzējiem būtu pietiekami daudz laika, tas galvenokārt attieksies uz konkursu, kas tiks atvērti 2022. gada septembrī vai  nedaudz vēlāk.</a:t>
            </a:r>
          </a:p>
          <a:p>
            <a:pPr>
              <a:lnSpc>
                <a:spcPct val="80000"/>
              </a:lnSpc>
              <a:defRPr/>
            </a:pPr>
            <a:endParaRPr lang="lv-LV" altLang="lv-LV" sz="1600" b="1" dirty="0">
              <a:ea typeface="MS PGothic" panose="020B0600070205080204" pitchFamily="34" charset="-128"/>
            </a:endParaRPr>
          </a:p>
          <a:p>
            <a:pPr>
              <a:lnSpc>
                <a:spcPct val="80000"/>
              </a:lnSpc>
              <a:defRPr/>
            </a:pPr>
            <a:endParaRPr lang="lv-LV" altLang="lv-LV" sz="1600" b="1" dirty="0">
              <a:ea typeface="MS PGothic" panose="020B0600070205080204" pitchFamily="34" charset="-128"/>
            </a:endParaRPr>
          </a:p>
          <a:p>
            <a:pPr>
              <a:lnSpc>
                <a:spcPct val="80000"/>
              </a:lnSpc>
              <a:defRPr/>
            </a:pPr>
            <a:r>
              <a:rPr lang="lv-LV" altLang="lv-LV" sz="1600" b="1" dirty="0">
                <a:ea typeface="MS PGothic" panose="020B0600070205080204" pitchFamily="34" charset="-128"/>
              </a:rPr>
              <a:t>Darba programma 2023.-2024</a:t>
            </a:r>
          </a:p>
          <a:p>
            <a:pPr>
              <a:lnSpc>
                <a:spcPct val="80000"/>
              </a:lnSpc>
              <a:buFont typeface="Arial" panose="020B0604020202020204" pitchFamily="34" charset="0"/>
              <a:buChar char="•"/>
              <a:defRPr/>
            </a:pPr>
            <a:r>
              <a:rPr lang="lv-LV" altLang="lv-LV" sz="1600" dirty="0">
                <a:ea typeface="MS PGothic" panose="020B0600070205080204" pitchFamily="34" charset="-128"/>
              </a:rPr>
              <a:t>Ievērojama daļa 2023. gada projektu konkursos tiks izmantota vienreizēja maksājuma pieeja.</a:t>
            </a:r>
          </a:p>
          <a:p>
            <a:pPr>
              <a:lnSpc>
                <a:spcPct val="80000"/>
              </a:lnSpc>
              <a:buFont typeface="Arial" panose="020B0604020202020204" pitchFamily="34" charset="0"/>
              <a:buChar char="•"/>
              <a:defRPr/>
            </a:pPr>
            <a:r>
              <a:rPr lang="lv-LV" altLang="lv-LV" sz="1600" dirty="0">
                <a:ea typeface="MS PGothic" panose="020B0600070205080204" pitchFamily="34" charset="-128"/>
              </a:rPr>
              <a:t>Tiek sagaidīts, ka tas dos būtisku ieguldījumu zemākā kļūdu īpatsvarā.</a:t>
            </a:r>
          </a:p>
          <a:p>
            <a:pPr>
              <a:lnSpc>
                <a:spcPct val="80000"/>
              </a:lnSpc>
              <a:buFont typeface="Arial" panose="020B0604020202020204" pitchFamily="34" charset="0"/>
              <a:buChar char="•"/>
              <a:defRPr/>
            </a:pPr>
            <a:r>
              <a:rPr lang="lv-LV" altLang="lv-LV" sz="1600" dirty="0">
                <a:ea typeface="MS PGothic" panose="020B0600070205080204" pitchFamily="34" charset="-128"/>
              </a:rPr>
              <a:t>Piemēram, vienreizējs finansējuma pieeja 50 % apmērā varētu samazināt sistemātisko kļūdu īpatsvaru no 4 % līdz 2 %</a:t>
            </a:r>
          </a:p>
        </p:txBody>
      </p:sp>
      <p:sp>
        <p:nvSpPr>
          <p:cNvPr id="17412" name="Slaida numura vietturis 5">
            <a:extLst>
              <a:ext uri="{FF2B5EF4-FFF2-40B4-BE49-F238E27FC236}">
                <a16:creationId xmlns:a16="http://schemas.microsoft.com/office/drawing/2014/main" id="{2BFEF395-7348-471C-A380-7774655065E1}"/>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30DCF95-F027-41BA-807C-EFF88FECE140}" type="slidenum">
              <a:rPr lang="en-US" altLang="lv-LV">
                <a:solidFill>
                  <a:srgbClr val="898989"/>
                </a:solidFill>
                <a:latin typeface="Verdana" panose="020B0604030504040204" pitchFamily="34" charset="0"/>
              </a:rPr>
              <a:pPr/>
              <a:t>4</a:t>
            </a:fld>
            <a:endParaRPr lang="en-US" altLang="lv-LV">
              <a:solidFill>
                <a:srgbClr val="898989"/>
              </a:solidFill>
              <a:latin typeface="Verdana" panose="020B060403050404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Virsraksts 1">
            <a:extLst>
              <a:ext uri="{FF2B5EF4-FFF2-40B4-BE49-F238E27FC236}">
                <a16:creationId xmlns:a16="http://schemas.microsoft.com/office/drawing/2014/main" id="{19FB0C8A-EDA7-4B89-8FE5-A7CC764F436C}"/>
              </a:ext>
            </a:extLst>
          </p:cNvPr>
          <p:cNvSpPr>
            <a:spLocks noGrp="1"/>
          </p:cNvSpPr>
          <p:nvPr>
            <p:ph type="title"/>
          </p:nvPr>
        </p:nvSpPr>
        <p:spPr>
          <a:xfrm>
            <a:off x="2590800" y="381000"/>
            <a:ext cx="6096000" cy="1036638"/>
          </a:xfrm>
        </p:spPr>
        <p:txBody>
          <a:bodyPr/>
          <a:lstStyle/>
          <a:p>
            <a:r>
              <a:rPr lang="pt-BR" altLang="lv-LV">
                <a:ea typeface="MS PGothic" panose="020B0600070205080204" pitchFamily="34" charset="-128"/>
              </a:rPr>
              <a:t>Kādas izmaiņas</a:t>
            </a:r>
            <a:r>
              <a:rPr lang="lv-LV" altLang="lv-LV">
                <a:ea typeface="MS PGothic" panose="020B0600070205080204" pitchFamily="34" charset="-128"/>
              </a:rPr>
              <a:t> gaidāmas</a:t>
            </a:r>
            <a:r>
              <a:rPr lang="pt-BR" altLang="lv-LV">
                <a:ea typeface="MS PGothic" panose="020B0600070205080204" pitchFamily="34" charset="-128"/>
              </a:rPr>
              <a:t> salīdzinājumā ar H2020?</a:t>
            </a:r>
            <a:endParaRPr lang="lv-LV" altLang="lv-LV">
              <a:ea typeface="MS PGothic" panose="020B0600070205080204" pitchFamily="34" charset="-128"/>
            </a:endParaRPr>
          </a:p>
        </p:txBody>
      </p:sp>
      <p:sp>
        <p:nvSpPr>
          <p:cNvPr id="18435" name="Satura vietturis 2">
            <a:extLst>
              <a:ext uri="{FF2B5EF4-FFF2-40B4-BE49-F238E27FC236}">
                <a16:creationId xmlns:a16="http://schemas.microsoft.com/office/drawing/2014/main" id="{EE537F19-8DE2-4F6C-BA39-EE71B4D12A13}"/>
              </a:ext>
            </a:extLst>
          </p:cNvPr>
          <p:cNvSpPr>
            <a:spLocks noGrp="1"/>
          </p:cNvSpPr>
          <p:nvPr>
            <p:ph idx="1"/>
          </p:nvPr>
        </p:nvSpPr>
        <p:spPr>
          <a:xfrm>
            <a:off x="323850" y="1752600"/>
            <a:ext cx="8362950" cy="4373563"/>
          </a:xfrm>
        </p:spPr>
        <p:txBody>
          <a:bodyPr/>
          <a:lstStyle/>
          <a:p>
            <a:pPr>
              <a:lnSpc>
                <a:spcPct val="80000"/>
              </a:lnSpc>
            </a:pPr>
            <a:r>
              <a:rPr lang="lv-LV" altLang="lv-LV" sz="1600" b="1">
                <a:ea typeface="MS PGothic" panose="020B0600070205080204" pitchFamily="34" charset="-128"/>
              </a:rPr>
              <a:t>Vienreizējā maksājuma pieeja lielākoties paliek nemainīga</a:t>
            </a:r>
          </a:p>
          <a:p>
            <a:pPr>
              <a:lnSpc>
                <a:spcPct val="80000"/>
              </a:lnSpc>
              <a:buFont typeface="Arial" panose="020B0604020202020204" pitchFamily="34" charset="0"/>
              <a:buChar char="•"/>
            </a:pPr>
            <a:r>
              <a:rPr lang="lv-LV" altLang="lv-LV" sz="1600">
                <a:ea typeface="MS PGothic" panose="020B0600070205080204" pitchFamily="34" charset="-128"/>
              </a:rPr>
              <a:t>1. un 2. opcija tāpat kā iepriekš, izmantojot standarta noteikumus un procesus, kur vien iespējams</a:t>
            </a:r>
          </a:p>
          <a:p>
            <a:pPr>
              <a:lnSpc>
                <a:spcPct val="80000"/>
              </a:lnSpc>
              <a:buFont typeface="Arial" panose="020B0604020202020204" pitchFamily="34" charset="0"/>
              <a:buChar char="•"/>
            </a:pPr>
            <a:r>
              <a:rPr lang="lv-LV" altLang="lv-LV" sz="1600">
                <a:ea typeface="MS PGothic" panose="020B0600070205080204" pitchFamily="34" charset="-128"/>
              </a:rPr>
              <a:t>Tāda pati atskaite, izņemot to, ka akcents uz pabeigtajām darba paketēm (WP)</a:t>
            </a:r>
          </a:p>
          <a:p>
            <a:pPr>
              <a:lnSpc>
                <a:spcPct val="80000"/>
              </a:lnSpc>
              <a:buFont typeface="Arial" panose="020B0604020202020204" pitchFamily="34" charset="0"/>
              <a:buChar char="•"/>
            </a:pPr>
            <a:r>
              <a:rPr lang="lv-LV" altLang="lv-LV" sz="1600">
                <a:ea typeface="MS PGothic" panose="020B0600070205080204" pitchFamily="34" charset="-128"/>
              </a:rPr>
              <a:t>Tas pats maksājumu grafiks par maksājumiem, kas balstīts uz ar pabeigtām darbu paketēm (WP)</a:t>
            </a:r>
          </a:p>
          <a:p>
            <a:pPr>
              <a:lnSpc>
                <a:spcPct val="80000"/>
              </a:lnSpc>
            </a:pPr>
            <a:endParaRPr lang="lv-LV" altLang="lv-LV" sz="1600">
              <a:ea typeface="MS PGothic" panose="020B0600070205080204" pitchFamily="34" charset="-128"/>
            </a:endParaRPr>
          </a:p>
          <a:p>
            <a:pPr>
              <a:lnSpc>
                <a:spcPct val="80000"/>
              </a:lnSpc>
            </a:pPr>
            <a:r>
              <a:rPr lang="lv-LV" altLang="lv-LV" sz="1600" b="1">
                <a:ea typeface="MS PGothic" panose="020B0600070205080204" pitchFamily="34" charset="-128"/>
              </a:rPr>
              <a:t>Vieglāki grozījumi</a:t>
            </a:r>
          </a:p>
          <a:p>
            <a:pPr>
              <a:lnSpc>
                <a:spcPct val="80000"/>
              </a:lnSpc>
              <a:buFont typeface="Arial" panose="020B0604020202020204" pitchFamily="34" charset="0"/>
              <a:buChar char="•"/>
            </a:pPr>
            <a:r>
              <a:rPr lang="lv-LV" altLang="lv-LV" sz="1600">
                <a:ea typeface="MS PGothic" panose="020B0600070205080204" pitchFamily="34" charset="-128"/>
              </a:rPr>
              <a:t>Tehniskā pārskatīšana vairs nav nepieciešama, tādēļ grozījumi būtībā ir tādi paši kā standarta Projektos.</a:t>
            </a:r>
          </a:p>
          <a:p>
            <a:pPr>
              <a:lnSpc>
                <a:spcPct val="80000"/>
              </a:lnSpc>
            </a:pPr>
            <a:endParaRPr lang="lv-LV" altLang="lv-LV" sz="1600" b="1">
              <a:ea typeface="MS PGothic" panose="020B0600070205080204" pitchFamily="34" charset="-128"/>
            </a:endParaRPr>
          </a:p>
          <a:p>
            <a:pPr>
              <a:lnSpc>
                <a:spcPct val="80000"/>
              </a:lnSpc>
            </a:pPr>
            <a:endParaRPr lang="lv-LV" altLang="lv-LV" sz="1600" b="1">
              <a:ea typeface="MS PGothic" panose="020B0600070205080204" pitchFamily="34" charset="-128"/>
            </a:endParaRPr>
          </a:p>
          <a:p>
            <a:pPr>
              <a:lnSpc>
                <a:spcPct val="80000"/>
              </a:lnSpc>
            </a:pPr>
            <a:r>
              <a:rPr lang="lv-LV" altLang="lv-LV" sz="1600" b="1">
                <a:ea typeface="MS PGothic" panose="020B0600070205080204" pitchFamily="34" charset="-128"/>
              </a:rPr>
              <a:t>Vadlīnijas un IT atbalsts</a:t>
            </a:r>
          </a:p>
          <a:p>
            <a:pPr>
              <a:lnSpc>
                <a:spcPct val="80000"/>
              </a:lnSpc>
              <a:buFont typeface="Arial" panose="020B0604020202020204" pitchFamily="34" charset="0"/>
              <a:buChar char="•"/>
            </a:pPr>
            <a:r>
              <a:rPr lang="lv-LV" altLang="lv-LV" sz="1600">
                <a:ea typeface="MS PGothic" panose="020B0600070205080204" pitchFamily="34" charset="-128"/>
              </a:rPr>
              <a:t>Vadlīnijas par H2020 vienreizējiem maksājumiem principā joprojām ir spēkā. Atjauninātas, uzlabotas versijas būs pieejamas nākamajos mēnešos. Bieži uzdotie jautājumi projektu pretendentiem jau ir atjaunināti.</a:t>
            </a:r>
          </a:p>
          <a:p>
            <a:pPr>
              <a:lnSpc>
                <a:spcPct val="80000"/>
              </a:lnSpc>
              <a:buFont typeface="Arial" panose="020B0604020202020204" pitchFamily="34" charset="0"/>
              <a:buChar char="•"/>
            </a:pPr>
            <a:r>
              <a:rPr lang="lv-LV" altLang="lv-LV" sz="1600">
                <a:ea typeface="MS PGothic" panose="020B0600070205080204" pitchFamily="34" charset="-128"/>
              </a:rPr>
              <a:t>Detalizēta vienreizējo maksājumu budžeta tabula tiks ieviesta tiešsaistes iesniegšanas sistēmā (Portāls), aizstājot pašreizējo Excel rīku.</a:t>
            </a:r>
          </a:p>
        </p:txBody>
      </p:sp>
      <p:sp>
        <p:nvSpPr>
          <p:cNvPr id="18436" name="Slaida numura vietturis 5">
            <a:extLst>
              <a:ext uri="{FF2B5EF4-FFF2-40B4-BE49-F238E27FC236}">
                <a16:creationId xmlns:a16="http://schemas.microsoft.com/office/drawing/2014/main" id="{CEEB9CC7-9434-48E6-8CBE-B692C48CB759}"/>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93C570-AD35-4570-8F89-19EDC975F172}" type="slidenum">
              <a:rPr lang="en-US" altLang="lv-LV">
                <a:solidFill>
                  <a:srgbClr val="898989"/>
                </a:solidFill>
                <a:latin typeface="Verdana" panose="020B0604030504040204" pitchFamily="34" charset="0"/>
              </a:rPr>
              <a:pPr/>
              <a:t>5</a:t>
            </a:fld>
            <a:endParaRPr lang="en-US" altLang="lv-LV">
              <a:solidFill>
                <a:srgbClr val="898989"/>
              </a:solidFill>
              <a:latin typeface="Verdana" panose="020B060403050404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Virsraksts 1">
            <a:extLst>
              <a:ext uri="{FF2B5EF4-FFF2-40B4-BE49-F238E27FC236}">
                <a16:creationId xmlns:a16="http://schemas.microsoft.com/office/drawing/2014/main" id="{756A1992-3176-47C9-AED4-E2F12BB290FD}"/>
              </a:ext>
            </a:extLst>
          </p:cNvPr>
          <p:cNvSpPr>
            <a:spLocks noGrp="1"/>
          </p:cNvSpPr>
          <p:nvPr>
            <p:ph type="title"/>
          </p:nvPr>
        </p:nvSpPr>
        <p:spPr>
          <a:xfrm>
            <a:off x="2590800" y="381000"/>
            <a:ext cx="6096000" cy="1036638"/>
          </a:xfrm>
        </p:spPr>
        <p:txBody>
          <a:bodyPr>
            <a:normAutofit fontScale="90000"/>
          </a:bodyPr>
          <a:lstStyle/>
          <a:p>
            <a:pPr>
              <a:defRPr/>
            </a:pPr>
            <a:r>
              <a:rPr lang="lv-LV" altLang="lv-LV" dirty="0">
                <a:ea typeface="MS PGothic" panose="020B0600070205080204" pitchFamily="34" charset="-128"/>
              </a:rPr>
              <a:t>Portāls </a:t>
            </a:r>
            <a:br>
              <a:rPr lang="lv-LV" altLang="lv-LV" dirty="0">
                <a:ea typeface="MS PGothic" panose="020B0600070205080204" pitchFamily="34" charset="-128"/>
              </a:rPr>
            </a:br>
            <a:r>
              <a:rPr lang="lv-LV" altLang="lv-LV" dirty="0">
                <a:ea typeface="MS PGothic" panose="020B0600070205080204" pitchFamily="34" charset="-128"/>
                <a:hlinkClick r:id="rId2"/>
              </a:rPr>
              <a:t>https://ec.europa.eu/info/funding-tenders/opportunities/portal/screen/home</a:t>
            </a:r>
            <a:endParaRPr lang="lv-LV" altLang="lv-LV" dirty="0">
              <a:ea typeface="MS PGothic" panose="020B0600070205080204" pitchFamily="34" charset="-128"/>
            </a:endParaRPr>
          </a:p>
        </p:txBody>
      </p:sp>
      <p:sp>
        <p:nvSpPr>
          <p:cNvPr id="19459" name="Slaida numura vietturis 5">
            <a:extLst>
              <a:ext uri="{FF2B5EF4-FFF2-40B4-BE49-F238E27FC236}">
                <a16:creationId xmlns:a16="http://schemas.microsoft.com/office/drawing/2014/main" id="{9CFC6D30-999B-421A-9AE1-CDAA920F2982}"/>
              </a:ext>
            </a:extLst>
          </p:cNvPr>
          <p:cNvSpPr>
            <a:spLocks noGrp="1" noChangeArrowheads="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C1317A0-DFDE-43F1-9675-CAEF2CB28848}" type="slidenum">
              <a:rPr lang="en-US" altLang="lv-LV">
                <a:solidFill>
                  <a:srgbClr val="898989"/>
                </a:solidFill>
                <a:latin typeface="Verdana" panose="020B0604030504040204" pitchFamily="34" charset="0"/>
              </a:rPr>
              <a:pPr/>
              <a:t>6</a:t>
            </a:fld>
            <a:endParaRPr lang="en-US" altLang="lv-LV">
              <a:solidFill>
                <a:srgbClr val="898989"/>
              </a:solidFill>
              <a:latin typeface="Verdana" panose="020B0604030504040204" pitchFamily="34" charset="0"/>
            </a:endParaRPr>
          </a:p>
        </p:txBody>
      </p:sp>
      <p:pic>
        <p:nvPicPr>
          <p:cNvPr id="19460" name="Attēls 1">
            <a:extLst>
              <a:ext uri="{FF2B5EF4-FFF2-40B4-BE49-F238E27FC236}">
                <a16:creationId xmlns:a16="http://schemas.microsoft.com/office/drawing/2014/main" id="{E08B8D3F-726C-41AF-837F-E9340BEB55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75" y="1844675"/>
            <a:ext cx="9236075"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āls 2">
            <a:extLst>
              <a:ext uri="{FF2B5EF4-FFF2-40B4-BE49-F238E27FC236}">
                <a16:creationId xmlns:a16="http://schemas.microsoft.com/office/drawing/2014/main" id="{91EAC7C1-9EDC-4718-9901-F6F400F45C37}"/>
              </a:ext>
            </a:extLst>
          </p:cNvPr>
          <p:cNvSpPr/>
          <p:nvPr/>
        </p:nvSpPr>
        <p:spPr>
          <a:xfrm>
            <a:off x="2987675" y="5445125"/>
            <a:ext cx="1079500" cy="5048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Virsraksts 1">
            <a:extLst>
              <a:ext uri="{FF2B5EF4-FFF2-40B4-BE49-F238E27FC236}">
                <a16:creationId xmlns:a16="http://schemas.microsoft.com/office/drawing/2014/main" id="{F69148D6-1008-4C4D-885B-EBBB44A190AA}"/>
              </a:ext>
            </a:extLst>
          </p:cNvPr>
          <p:cNvSpPr>
            <a:spLocks noGrp="1"/>
          </p:cNvSpPr>
          <p:nvPr>
            <p:ph type="title"/>
          </p:nvPr>
        </p:nvSpPr>
        <p:spPr>
          <a:xfrm>
            <a:off x="2590800" y="381000"/>
            <a:ext cx="6096000" cy="1036638"/>
          </a:xfrm>
        </p:spPr>
        <p:txBody>
          <a:bodyPr/>
          <a:lstStyle/>
          <a:p>
            <a:endParaRPr lang="lv-LV" altLang="lv-LV">
              <a:ea typeface="MS PGothic" panose="020B0600070205080204" pitchFamily="34" charset="-128"/>
            </a:endParaRPr>
          </a:p>
        </p:txBody>
      </p:sp>
      <p:sp>
        <p:nvSpPr>
          <p:cNvPr id="20483" name="Slaida numura vietturis 5">
            <a:extLst>
              <a:ext uri="{FF2B5EF4-FFF2-40B4-BE49-F238E27FC236}">
                <a16:creationId xmlns:a16="http://schemas.microsoft.com/office/drawing/2014/main" id="{1C816B78-692B-46F2-A0F8-783AFF5955B0}"/>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9CA2DD7-66B4-48CC-A129-2C33B41FA8DD}" type="slidenum">
              <a:rPr lang="en-US" altLang="lv-LV">
                <a:solidFill>
                  <a:srgbClr val="898989"/>
                </a:solidFill>
                <a:latin typeface="Verdana" panose="020B0604030504040204" pitchFamily="34" charset="0"/>
              </a:rPr>
              <a:pPr/>
              <a:t>7</a:t>
            </a:fld>
            <a:endParaRPr lang="en-US" altLang="lv-LV">
              <a:solidFill>
                <a:srgbClr val="898989"/>
              </a:solidFill>
              <a:latin typeface="Verdana" panose="020B0604030504040204" pitchFamily="34" charset="0"/>
            </a:endParaRPr>
          </a:p>
        </p:txBody>
      </p:sp>
      <p:pic>
        <p:nvPicPr>
          <p:cNvPr id="20484" name="Attēls 6">
            <a:extLst>
              <a:ext uri="{FF2B5EF4-FFF2-40B4-BE49-F238E27FC236}">
                <a16:creationId xmlns:a16="http://schemas.microsoft.com/office/drawing/2014/main" id="{253BB1A3-5216-40BF-92DB-FF1E4C0B76D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468438"/>
            <a:ext cx="7791450"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āls 7">
            <a:extLst>
              <a:ext uri="{FF2B5EF4-FFF2-40B4-BE49-F238E27FC236}">
                <a16:creationId xmlns:a16="http://schemas.microsoft.com/office/drawing/2014/main" id="{E1627B91-746B-41E4-AAEE-63676CC0D222}"/>
              </a:ext>
            </a:extLst>
          </p:cNvPr>
          <p:cNvSpPr/>
          <p:nvPr/>
        </p:nvSpPr>
        <p:spPr>
          <a:xfrm>
            <a:off x="755650" y="6092825"/>
            <a:ext cx="1728788" cy="7207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aida numura vietturis 5">
            <a:extLst>
              <a:ext uri="{FF2B5EF4-FFF2-40B4-BE49-F238E27FC236}">
                <a16:creationId xmlns:a16="http://schemas.microsoft.com/office/drawing/2014/main" id="{6445A160-AED7-4E93-A5FE-95A62587C2A7}"/>
              </a:ext>
            </a:extLst>
          </p:cNvPr>
          <p:cNvSpPr>
            <a:spLocks noGrp="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716DF6E-FDD2-491E-8112-7922CE319FB9}" type="slidenum">
              <a:rPr lang="en-US" altLang="lv-LV">
                <a:solidFill>
                  <a:srgbClr val="898989"/>
                </a:solidFill>
                <a:latin typeface="Verdana" panose="020B0604030504040204" pitchFamily="34" charset="0"/>
              </a:rPr>
              <a:pPr/>
              <a:t>8</a:t>
            </a:fld>
            <a:endParaRPr lang="en-US" altLang="lv-LV">
              <a:solidFill>
                <a:srgbClr val="898989"/>
              </a:solidFill>
              <a:latin typeface="Verdana" panose="020B0604030504040204" pitchFamily="34" charset="0"/>
            </a:endParaRPr>
          </a:p>
        </p:txBody>
      </p:sp>
      <p:pic>
        <p:nvPicPr>
          <p:cNvPr id="21507" name="Attēls 6">
            <a:extLst>
              <a:ext uri="{FF2B5EF4-FFF2-40B4-BE49-F238E27FC236}">
                <a16:creationId xmlns:a16="http://schemas.microsoft.com/office/drawing/2014/main" id="{7C5F1C84-272A-4C43-8797-CD1F425FC7F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0"/>
            <a:ext cx="6015037" cy="676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abā bultiņa 7">
            <a:extLst>
              <a:ext uri="{FF2B5EF4-FFF2-40B4-BE49-F238E27FC236}">
                <a16:creationId xmlns:a16="http://schemas.microsoft.com/office/drawing/2014/main" id="{FF23A10A-BAD0-4A36-B013-AD50B99304B5}"/>
              </a:ext>
            </a:extLst>
          </p:cNvPr>
          <p:cNvSpPr/>
          <p:nvPr/>
        </p:nvSpPr>
        <p:spPr>
          <a:xfrm>
            <a:off x="827088" y="5229225"/>
            <a:ext cx="1441450" cy="1247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9" name="Ovāls 8">
            <a:extLst>
              <a:ext uri="{FF2B5EF4-FFF2-40B4-BE49-F238E27FC236}">
                <a16:creationId xmlns:a16="http://schemas.microsoft.com/office/drawing/2014/main" id="{8A88FB03-CDBA-49A8-9367-6B3A3710490D}"/>
              </a:ext>
            </a:extLst>
          </p:cNvPr>
          <p:cNvSpPr/>
          <p:nvPr/>
        </p:nvSpPr>
        <p:spPr>
          <a:xfrm>
            <a:off x="2268538" y="5589588"/>
            <a:ext cx="2519362" cy="431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aida numura vietturis 5">
            <a:extLst>
              <a:ext uri="{FF2B5EF4-FFF2-40B4-BE49-F238E27FC236}">
                <a16:creationId xmlns:a16="http://schemas.microsoft.com/office/drawing/2014/main" id="{25191FD1-0E9C-4F81-9BAA-6DAD387283D2}"/>
              </a:ext>
            </a:extLst>
          </p:cNvPr>
          <p:cNvSpPr>
            <a:spLocks noGrp="1" noChangeArrowheads="1"/>
          </p:cNvSpPr>
          <p:nvPr>
            <p:ph type="sldNum" sz="quarter" idx="1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93FAED8-C4C8-4943-BCE4-F664CC184B8F}" type="slidenum">
              <a:rPr lang="en-US" altLang="lv-LV">
                <a:solidFill>
                  <a:srgbClr val="898989"/>
                </a:solidFill>
                <a:latin typeface="Verdana" panose="020B0604030504040204" pitchFamily="34" charset="0"/>
              </a:rPr>
              <a:pPr/>
              <a:t>9</a:t>
            </a:fld>
            <a:endParaRPr lang="en-US" altLang="lv-LV">
              <a:solidFill>
                <a:srgbClr val="898989"/>
              </a:solidFill>
              <a:latin typeface="Verdana" panose="020B0604030504040204" pitchFamily="34" charset="0"/>
            </a:endParaRPr>
          </a:p>
        </p:txBody>
      </p:sp>
      <p:sp>
        <p:nvSpPr>
          <p:cNvPr id="22531" name="Virsraksts 1">
            <a:extLst>
              <a:ext uri="{FF2B5EF4-FFF2-40B4-BE49-F238E27FC236}">
                <a16:creationId xmlns:a16="http://schemas.microsoft.com/office/drawing/2014/main" id="{CCDB4B0B-05FA-49AB-8D63-1C44EE9635DE}"/>
              </a:ext>
            </a:extLst>
          </p:cNvPr>
          <p:cNvSpPr>
            <a:spLocks noGrp="1"/>
          </p:cNvSpPr>
          <p:nvPr>
            <p:ph type="title"/>
          </p:nvPr>
        </p:nvSpPr>
        <p:spPr>
          <a:xfrm>
            <a:off x="2590800" y="381000"/>
            <a:ext cx="6096000" cy="1036638"/>
          </a:xfrm>
        </p:spPr>
        <p:txBody>
          <a:bodyPr/>
          <a:lstStyle/>
          <a:p>
            <a:r>
              <a:rPr lang="lv-LV" altLang="lv-LV">
                <a:ea typeface="MS PGothic" panose="020B0600070205080204" pitchFamily="34" charset="-128"/>
              </a:rPr>
              <a:t>Noderīgie/ saistošie dokumenti</a:t>
            </a:r>
          </a:p>
        </p:txBody>
      </p:sp>
      <p:pic>
        <p:nvPicPr>
          <p:cNvPr id="22532" name="Attēls 1">
            <a:extLst>
              <a:ext uri="{FF2B5EF4-FFF2-40B4-BE49-F238E27FC236}">
                <a16:creationId xmlns:a16="http://schemas.microsoft.com/office/drawing/2014/main" id="{91E62616-6DE7-40BF-A7D8-80F198EABCA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8" y="1989138"/>
            <a:ext cx="901382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āls 2">
            <a:extLst>
              <a:ext uri="{FF2B5EF4-FFF2-40B4-BE49-F238E27FC236}">
                <a16:creationId xmlns:a16="http://schemas.microsoft.com/office/drawing/2014/main" id="{1CBA081B-1FE5-40E5-832E-5ABE188E123C}"/>
              </a:ext>
            </a:extLst>
          </p:cNvPr>
          <p:cNvSpPr/>
          <p:nvPr/>
        </p:nvSpPr>
        <p:spPr>
          <a:xfrm>
            <a:off x="-107950" y="3644900"/>
            <a:ext cx="2376488" cy="7207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2" name="Vilnis 1">
            <a:extLst>
              <a:ext uri="{FF2B5EF4-FFF2-40B4-BE49-F238E27FC236}">
                <a16:creationId xmlns:a16="http://schemas.microsoft.com/office/drawing/2014/main" id="{C04A6719-C4E5-4065-8374-E1B867A1DFC0}"/>
              </a:ext>
            </a:extLst>
          </p:cNvPr>
          <p:cNvSpPr/>
          <p:nvPr/>
        </p:nvSpPr>
        <p:spPr>
          <a:xfrm>
            <a:off x="3708400" y="3141663"/>
            <a:ext cx="1727200" cy="1655762"/>
          </a:xfrm>
          <a:prstGeom prst="wav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lv-LV"/>
          </a:p>
        </p:txBody>
      </p:sp>
      <p:sp>
        <p:nvSpPr>
          <p:cNvPr id="22535" name="TextBox 3">
            <a:extLst>
              <a:ext uri="{FF2B5EF4-FFF2-40B4-BE49-F238E27FC236}">
                <a16:creationId xmlns:a16="http://schemas.microsoft.com/office/drawing/2014/main" id="{2516549B-9E6D-4DB7-967E-F4382830D369}"/>
              </a:ext>
            </a:extLst>
          </p:cNvPr>
          <p:cNvSpPr txBox="1">
            <a:spLocks noChangeArrowheads="1"/>
          </p:cNvSpPr>
          <p:nvPr/>
        </p:nvSpPr>
        <p:spPr bwMode="auto">
          <a:xfrm>
            <a:off x="4284663" y="3644900"/>
            <a:ext cx="1150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lv-LV" altLang="lv-LV"/>
              <a:t>Horizon 2020</a:t>
            </a:r>
          </a:p>
        </p:txBody>
      </p:sp>
    </p:spTree>
  </p:cSld>
  <p:clrMapOvr>
    <a:masterClrMapping/>
  </p:clrMapOvr>
</p:sld>
</file>

<file path=ppt/theme/theme1.xml><?xml version="1.0" encoding="utf-8"?>
<a:theme xmlns:a="http://schemas.openxmlformats.org/drawingml/2006/main" name="89_Prezentacija_templateLV">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itullapa_kontaktinformacij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16004</TotalTime>
  <Words>765</Words>
  <Application>Microsoft Office PowerPoint</Application>
  <PresentationFormat>Slaidrāde ekrānā (4:3)</PresentationFormat>
  <Paragraphs>95</Paragraphs>
  <Slides>22</Slides>
  <Notes>1</Notes>
  <HiddenSlides>0</HiddenSlides>
  <MMClips>0</MMClips>
  <ScaleCrop>false</ScaleCrop>
  <HeadingPairs>
    <vt:vector size="6" baseType="variant">
      <vt:variant>
        <vt:lpstr>Lietotie fonti</vt:lpstr>
      </vt:variant>
      <vt:variant>
        <vt:i4>5</vt:i4>
      </vt:variant>
      <vt:variant>
        <vt:lpstr>Dizains</vt:lpstr>
      </vt:variant>
      <vt:variant>
        <vt:i4>1</vt:i4>
      </vt:variant>
      <vt:variant>
        <vt:lpstr>Slaidu virsraksti</vt:lpstr>
      </vt:variant>
      <vt:variant>
        <vt:i4>22</vt:i4>
      </vt:variant>
    </vt:vector>
  </HeadingPairs>
  <TitlesOfParts>
    <vt:vector size="28" baseType="lpstr">
      <vt:lpstr>Arial</vt:lpstr>
      <vt:lpstr>Times New Roman</vt:lpstr>
      <vt:lpstr>MS PGothic</vt:lpstr>
      <vt:lpstr>Calibri</vt:lpstr>
      <vt:lpstr>Verdana</vt:lpstr>
      <vt:lpstr>89_Prezentacija_templateLV</vt:lpstr>
      <vt:lpstr>Vebinārs „Vienreizējs maksājums (Lump sum)programmas Apvārsnis Eiropa projektos” </vt:lpstr>
      <vt:lpstr>Kāpēc EK plāno izmantot vienreizējo finansējumu modeli (Lump sum)?</vt:lpstr>
      <vt:lpstr> EK organizētās aptaujas rezultāti - Atsauksmes kopumā ir pozitīvas</vt:lpstr>
      <vt:lpstr>Kuriem konkursiem tiks piemērota vienreizējā maksājuma pieeja?</vt:lpstr>
      <vt:lpstr>Kādas izmaiņas gaidāmas salīdzinājumā ar H2020?</vt:lpstr>
      <vt:lpstr>Portāls  https://ec.europa.eu/info/funding-tenders/opportunities/portal/screen/home</vt:lpstr>
      <vt:lpstr>PowerPoint prezentācija</vt:lpstr>
      <vt:lpstr>PowerPoint prezentācija</vt:lpstr>
      <vt:lpstr>Noderīgie/ saistošie dokumenti</vt:lpstr>
      <vt:lpstr>PowerPoint prezentācija</vt:lpstr>
      <vt:lpstr>PowerPoint prezentācija</vt:lpstr>
      <vt:lpstr>Kur atrodam MGA standarta formas?</vt:lpstr>
      <vt:lpstr>MGA – Projekta granta līgumi</vt:lpstr>
      <vt:lpstr>MONO – MGA pielikums budžets</vt:lpstr>
      <vt:lpstr>PowerPoint prezentācija</vt:lpstr>
      <vt:lpstr>PowerPoint prezentācija</vt:lpstr>
      <vt:lpstr>PowerPoint prezentācija</vt:lpstr>
      <vt:lpstr>PowerPoint prezentācija</vt:lpstr>
      <vt:lpstr>PowerPoint prezentācija</vt:lpstr>
      <vt:lpstr>PowerPoint prezentācija</vt:lpstr>
      <vt:lpstr>PowerPoint prezentācija</vt:lpstr>
      <vt:lpstr>Paldies par uzmanību!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rinalds</dc:creator>
  <cp:lastModifiedBy>Inga Šīrante</cp:lastModifiedBy>
  <cp:revision>419</cp:revision>
  <cp:lastPrinted>2017-11-06T09:42:36Z</cp:lastPrinted>
  <dcterms:created xsi:type="dcterms:W3CDTF">2009-02-23T12:41:07Z</dcterms:created>
  <dcterms:modified xsi:type="dcterms:W3CDTF">2021-12-16T14:07:20Z</dcterms:modified>
</cp:coreProperties>
</file>